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3" r:id="rId1"/>
    <p:sldMasterId id="2147483776" r:id="rId2"/>
    <p:sldMasterId id="2147483794" r:id="rId3"/>
    <p:sldMasterId id="2147483812" r:id="rId4"/>
  </p:sldMasterIdLst>
  <p:notesMasterIdLst>
    <p:notesMasterId r:id="rId45"/>
  </p:notesMasterIdLst>
  <p:sldIdLst>
    <p:sldId id="256" r:id="rId5"/>
    <p:sldId id="257" r:id="rId6"/>
    <p:sldId id="309" r:id="rId7"/>
    <p:sldId id="258" r:id="rId8"/>
    <p:sldId id="259" r:id="rId9"/>
    <p:sldId id="286" r:id="rId10"/>
    <p:sldId id="283" r:id="rId11"/>
    <p:sldId id="285" r:id="rId12"/>
    <p:sldId id="284" r:id="rId13"/>
    <p:sldId id="264" r:id="rId14"/>
    <p:sldId id="265" r:id="rId15"/>
    <p:sldId id="270" r:id="rId16"/>
    <p:sldId id="272" r:id="rId17"/>
    <p:sldId id="271" r:id="rId18"/>
    <p:sldId id="287" r:id="rId19"/>
    <p:sldId id="289" r:id="rId20"/>
    <p:sldId id="280" r:id="rId21"/>
    <p:sldId id="276" r:id="rId22"/>
    <p:sldId id="290" r:id="rId23"/>
    <p:sldId id="303" r:id="rId24"/>
    <p:sldId id="304" r:id="rId25"/>
    <p:sldId id="305" r:id="rId26"/>
    <p:sldId id="291" r:id="rId27"/>
    <p:sldId id="292" r:id="rId28"/>
    <p:sldId id="293" r:id="rId29"/>
    <p:sldId id="294" r:id="rId30"/>
    <p:sldId id="295" r:id="rId31"/>
    <p:sldId id="296" r:id="rId32"/>
    <p:sldId id="297" r:id="rId33"/>
    <p:sldId id="298" r:id="rId34"/>
    <p:sldId id="299" r:id="rId35"/>
    <p:sldId id="300" r:id="rId36"/>
    <p:sldId id="301" r:id="rId37"/>
    <p:sldId id="302" r:id="rId38"/>
    <p:sldId id="306" r:id="rId39"/>
    <p:sldId id="307" r:id="rId40"/>
    <p:sldId id="308" r:id="rId41"/>
    <p:sldId id="282" r:id="rId42"/>
    <p:sldId id="281" r:id="rId43"/>
    <p:sldId id="31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EEFE"/>
    <a:srgbClr val="5D1730"/>
    <a:srgbClr val="EEE412"/>
    <a:srgbClr val="A9E1FD"/>
    <a:srgbClr val="84F08E"/>
    <a:srgbClr val="ECBC94"/>
    <a:srgbClr val="E98465"/>
    <a:srgbClr val="5D2789"/>
    <a:srgbClr val="F3717D"/>
    <a:srgbClr val="FEFB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071A95-25BF-44B8-A534-7D573CF90335}" v="2" dt="2024-08-29T08:52:45.3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8" d="100"/>
          <a:sy n="78" d="100"/>
        </p:scale>
        <p:origin x="878"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da Lekhya Manaswi" userId="59a4688d71e89321" providerId="LiveId" clId="{01071A95-25BF-44B8-A534-7D573CF90335}"/>
    <pc:docChg chg="addSld modSld sldOrd">
      <pc:chgData name="Kada Lekhya Manaswi" userId="59a4688d71e89321" providerId="LiveId" clId="{01071A95-25BF-44B8-A534-7D573CF90335}" dt="2024-08-29T08:53:01.341" v="16" actId="1076"/>
      <pc:docMkLst>
        <pc:docMk/>
      </pc:docMkLst>
      <pc:sldChg chg="addSp modSp mod modAnim">
        <pc:chgData name="Kada Lekhya Manaswi" userId="59a4688d71e89321" providerId="LiveId" clId="{01071A95-25BF-44B8-A534-7D573CF90335}" dt="2024-08-29T08:27:52.065" v="3" actId="121"/>
        <pc:sldMkLst>
          <pc:docMk/>
          <pc:sldMk cId="202768735" sldId="271"/>
        </pc:sldMkLst>
        <pc:spChg chg="mod">
          <ac:chgData name="Kada Lekhya Manaswi" userId="59a4688d71e89321" providerId="LiveId" clId="{01071A95-25BF-44B8-A534-7D573CF90335}" dt="2024-08-29T08:27:52.065" v="3" actId="121"/>
          <ac:spMkLst>
            <pc:docMk/>
            <pc:sldMk cId="202768735" sldId="271"/>
            <ac:spMk id="38" creationId="{47EA4D15-0012-2C82-860B-3217B63B7AAC}"/>
          </ac:spMkLst>
        </pc:spChg>
        <pc:grpChg chg="add mod">
          <ac:chgData name="Kada Lekhya Manaswi" userId="59a4688d71e89321" providerId="LiveId" clId="{01071A95-25BF-44B8-A534-7D573CF90335}" dt="2024-08-29T08:27:41.252" v="1" actId="14100"/>
          <ac:grpSpMkLst>
            <pc:docMk/>
            <pc:sldMk cId="202768735" sldId="271"/>
            <ac:grpSpMk id="2" creationId="{46BFC3C7-F433-8697-53FD-AE42E887926A}"/>
          </ac:grpSpMkLst>
        </pc:grpChg>
        <pc:grpChg chg="mod">
          <ac:chgData name="Kada Lekhya Manaswi" userId="59a4688d71e89321" providerId="LiveId" clId="{01071A95-25BF-44B8-A534-7D573CF90335}" dt="2024-08-29T08:27:37.848" v="0" actId="164"/>
          <ac:grpSpMkLst>
            <pc:docMk/>
            <pc:sldMk cId="202768735" sldId="271"/>
            <ac:grpSpMk id="39" creationId="{0B0FD9D6-45DE-E1B1-D244-35C112946E7C}"/>
          </ac:grpSpMkLst>
        </pc:grpChg>
        <pc:grpChg chg="mod">
          <ac:chgData name="Kada Lekhya Manaswi" userId="59a4688d71e89321" providerId="LiveId" clId="{01071A95-25BF-44B8-A534-7D573CF90335}" dt="2024-08-29T08:27:37.848" v="0" actId="164"/>
          <ac:grpSpMkLst>
            <pc:docMk/>
            <pc:sldMk cId="202768735" sldId="271"/>
            <ac:grpSpMk id="57" creationId="{48654F2A-AA06-8501-6E0D-7F50743AA8B7}"/>
          </ac:grpSpMkLst>
        </pc:grpChg>
        <pc:grpChg chg="mod">
          <ac:chgData name="Kada Lekhya Manaswi" userId="59a4688d71e89321" providerId="LiveId" clId="{01071A95-25BF-44B8-A534-7D573CF90335}" dt="2024-08-29T08:27:37.848" v="0" actId="164"/>
          <ac:grpSpMkLst>
            <pc:docMk/>
            <pc:sldMk cId="202768735" sldId="271"/>
            <ac:grpSpMk id="59" creationId="{FC7269E4-2222-29F9-E068-7650BB6D10A4}"/>
          </ac:grpSpMkLst>
        </pc:grpChg>
        <pc:grpChg chg="mod">
          <ac:chgData name="Kada Lekhya Manaswi" userId="59a4688d71e89321" providerId="LiveId" clId="{01071A95-25BF-44B8-A534-7D573CF90335}" dt="2024-08-29T08:27:37.848" v="0" actId="164"/>
          <ac:grpSpMkLst>
            <pc:docMk/>
            <pc:sldMk cId="202768735" sldId="271"/>
            <ac:grpSpMk id="60" creationId="{E903F0D2-E180-9C96-C02D-B96D7514E87B}"/>
          </ac:grpSpMkLst>
        </pc:grpChg>
        <pc:grpChg chg="mod">
          <ac:chgData name="Kada Lekhya Manaswi" userId="59a4688d71e89321" providerId="LiveId" clId="{01071A95-25BF-44B8-A534-7D573CF90335}" dt="2024-08-29T08:27:37.848" v="0" actId="164"/>
          <ac:grpSpMkLst>
            <pc:docMk/>
            <pc:sldMk cId="202768735" sldId="271"/>
            <ac:grpSpMk id="61" creationId="{CAF4DEF6-A83B-8612-3CF1-1796B58D8593}"/>
          </ac:grpSpMkLst>
        </pc:grpChg>
        <pc:grpChg chg="mod">
          <ac:chgData name="Kada Lekhya Manaswi" userId="59a4688d71e89321" providerId="LiveId" clId="{01071A95-25BF-44B8-A534-7D573CF90335}" dt="2024-08-29T08:27:37.848" v="0" actId="164"/>
          <ac:grpSpMkLst>
            <pc:docMk/>
            <pc:sldMk cId="202768735" sldId="271"/>
            <ac:grpSpMk id="63" creationId="{69611431-728F-4B8C-8564-A79694C2B299}"/>
          </ac:grpSpMkLst>
        </pc:grpChg>
      </pc:sldChg>
      <pc:sldChg chg="addSp modSp new mod ord">
        <pc:chgData name="Kada Lekhya Manaswi" userId="59a4688d71e89321" providerId="LiveId" clId="{01071A95-25BF-44B8-A534-7D573CF90335}" dt="2024-08-29T08:53:01.341" v="16" actId="1076"/>
        <pc:sldMkLst>
          <pc:docMk/>
          <pc:sldMk cId="4223320473" sldId="310"/>
        </pc:sldMkLst>
        <pc:spChg chg="add mod">
          <ac:chgData name="Kada Lekhya Manaswi" userId="59a4688d71e89321" providerId="LiveId" clId="{01071A95-25BF-44B8-A534-7D573CF90335}" dt="2024-08-29T08:53:01.341" v="16" actId="1076"/>
          <ac:spMkLst>
            <pc:docMk/>
            <pc:sldMk cId="4223320473" sldId="310"/>
            <ac:spMk id="2" creationId="{3325CEF9-97A2-36AE-A04A-66F77010FF1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8BA0D9-E0D7-4FD7-B6CB-9870D295506E}" type="datetimeFigureOut">
              <a:rPr lang="en-IN" smtClean="0"/>
              <a:t>29-08-2024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E644F5-B43B-496C-98F3-DE14A41CC151}" type="slidenum">
              <a:rPr lang="en-IN" smtClean="0"/>
              <a:t>‹#›</a:t>
            </a:fld>
            <a:endParaRPr lang="en-IN"/>
          </a:p>
        </p:txBody>
      </p:sp>
    </p:spTree>
    <p:extLst>
      <p:ext uri="{BB962C8B-B14F-4D97-AF65-F5344CB8AC3E}">
        <p14:creationId xmlns:p14="http://schemas.microsoft.com/office/powerpoint/2010/main" val="3936401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E644F5-B43B-496C-98F3-DE14A41CC151}" type="slidenum">
              <a:rPr lang="en-IN" smtClean="0"/>
              <a:t>4</a:t>
            </a:fld>
            <a:endParaRPr lang="en-IN"/>
          </a:p>
        </p:txBody>
      </p:sp>
    </p:spTree>
    <p:extLst>
      <p:ext uri="{BB962C8B-B14F-4D97-AF65-F5344CB8AC3E}">
        <p14:creationId xmlns:p14="http://schemas.microsoft.com/office/powerpoint/2010/main" val="32001364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B4BA1D1-E62F-4A7A-89AE-DE1A57450325}" type="slidenum">
              <a:rPr lang="en-IN" smtClean="0"/>
              <a:t>10</a:t>
            </a:fld>
            <a:endParaRPr lang="en-IN"/>
          </a:p>
        </p:txBody>
      </p:sp>
    </p:spTree>
    <p:extLst>
      <p:ext uri="{BB962C8B-B14F-4D97-AF65-F5344CB8AC3E}">
        <p14:creationId xmlns:p14="http://schemas.microsoft.com/office/powerpoint/2010/main" val="3936733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3E644F5-B43B-496C-98F3-DE14A41CC151}" type="slidenum">
              <a:rPr lang="en-IN" smtClean="0"/>
              <a:t>39</a:t>
            </a:fld>
            <a:endParaRPr lang="en-IN"/>
          </a:p>
        </p:txBody>
      </p:sp>
    </p:spTree>
    <p:extLst>
      <p:ext uri="{BB962C8B-B14F-4D97-AF65-F5344CB8AC3E}">
        <p14:creationId xmlns:p14="http://schemas.microsoft.com/office/powerpoint/2010/main" val="279364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655000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9462853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0609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cSld name="1_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45444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606125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202093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4060284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0856799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210819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4529277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2541D04-34E5-468C-AE6D-7D043FBAF7AD}"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0046620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6459400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4614472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7596479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508077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6075618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729951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53141334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641006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00351474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9284317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5248381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9326884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5138286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8267190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endParaRPr lang="en-US" dirty="0"/>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10119366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72271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31454943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57189889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1D04-34E5-468C-AE6D-7D043FBAF7AD}"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3124810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13822763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40688212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45403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7148024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8354381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526312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endParaRPr lang="en-US" dirty="0"/>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74082372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4495111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29274703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9667925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6376517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7674146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54114314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517805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80664176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21231291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2541D04-34E5-468C-AE6D-7D043FBAF7AD}" type="datetimeFigureOut">
              <a:rPr lang="en-IN" smtClean="0"/>
              <a:t>29-08-2024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78588908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4436126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1D04-34E5-468C-AE6D-7D043FBAF7AD}"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4029857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62494604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251807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8875878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2541D04-34E5-468C-AE6D-7D043FBAF7AD}" type="datetimeFigureOut">
              <a:rPr lang="en-IN" smtClean="0"/>
              <a:t>29-08-2024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040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2541D04-34E5-468C-AE6D-7D043FBAF7AD}" type="datetimeFigureOut">
              <a:rPr lang="en-IN" smtClean="0"/>
              <a:t>29-08-2024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773996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41D04-34E5-468C-AE6D-7D043FBAF7AD}" type="datetimeFigureOut">
              <a:rPr lang="en-IN" smtClean="0"/>
              <a:t>29-08-2024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377698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454533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541D04-34E5-468C-AE6D-7D043FBAF7AD}" type="datetimeFigureOut">
              <a:rPr lang="en-IN" smtClean="0"/>
              <a:t>29-08-2024</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9F52FF58-76F0-4FD4-A72A-1C086A04B1B8}" type="slidenum">
              <a:rPr lang="en-IN" smtClean="0"/>
              <a:t>‹#›</a:t>
            </a:fld>
            <a:endParaRPr lang="en-IN"/>
          </a:p>
        </p:txBody>
      </p:sp>
    </p:spTree>
    <p:extLst>
      <p:ext uri="{BB962C8B-B14F-4D97-AF65-F5344CB8AC3E}">
        <p14:creationId xmlns:p14="http://schemas.microsoft.com/office/powerpoint/2010/main" val="13503374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image" Target="../media/image2.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slideLayout" Target="../slideLayouts/slideLayout42.xml"/><Relationship Id="rId18"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10" Type="http://schemas.openxmlformats.org/officeDocument/2006/relationships/slideLayout" Target="../slideLayouts/slideLayout39.xml"/><Relationship Id="rId19" Type="http://schemas.openxmlformats.org/officeDocument/2006/relationships/image" Target="../media/image4.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4.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theme" Target="../theme/theme4.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41D04-34E5-468C-AE6D-7D043FBAF7AD}" type="datetimeFigureOut">
              <a:rPr lang="en-IN" smtClean="0"/>
              <a:t>29-08-2024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4025927216"/>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1" r:id="rId8"/>
    <p:sldLayoutId id="2147483772" r:id="rId9"/>
    <p:sldLayoutId id="2147483773" r:id="rId10"/>
    <p:sldLayoutId id="2147483774" r:id="rId11"/>
    <p:sldLayoutId id="214748377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2541D04-34E5-468C-AE6D-7D043FBAF7AD}" type="datetimeFigureOut">
              <a:rPr lang="en-IN" smtClean="0"/>
              <a:t>29-08-2024</a:t>
            </a:fld>
            <a:endParaRPr lang="en-IN"/>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IN"/>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1172553231"/>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 id="2147483788" r:id="rId12"/>
    <p:sldLayoutId id="2147483789" r:id="rId13"/>
    <p:sldLayoutId id="2147483790" r:id="rId14"/>
    <p:sldLayoutId id="2147483791" r:id="rId15"/>
    <p:sldLayoutId id="2147483792" r:id="rId16"/>
    <p:sldLayoutId id="2147483793"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42541D04-34E5-468C-AE6D-7D043FBAF7AD}" type="datetimeFigureOut">
              <a:rPr lang="en-IN" smtClean="0"/>
              <a:t>29-08-2024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2418986148"/>
      </p:ext>
    </p:extLst>
  </p:cSld>
  <p:clrMap bg1="dk1" tx1="lt1" bg2="dk2" tx2="lt2" accent1="accent1" accent2="accent2" accent3="accent3" accent4="accent4" accent5="accent5" accent6="accent6" hlink="hlink" folHlink="fol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 id="2147483806" r:id="rId12"/>
    <p:sldLayoutId id="2147483807" r:id="rId13"/>
    <p:sldLayoutId id="2147483808" r:id="rId14"/>
    <p:sldLayoutId id="2147483809" r:id="rId15"/>
    <p:sldLayoutId id="2147483810" r:id="rId16"/>
    <p:sldLayoutId id="2147483811" r:id="rId17"/>
  </p:sldLayoutIdLst>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41D04-34E5-468C-AE6D-7D043FBAF7AD}" type="datetimeFigureOut">
              <a:rPr lang="en-IN" smtClean="0"/>
              <a:t>29-08-2024</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52FF58-76F0-4FD4-A72A-1C086A04B1B8}" type="slidenum">
              <a:rPr lang="en-IN" smtClean="0"/>
              <a:t>‹#›</a:t>
            </a:fld>
            <a:endParaRPr lang="en-IN"/>
          </a:p>
        </p:txBody>
      </p:sp>
    </p:spTree>
    <p:extLst>
      <p:ext uri="{BB962C8B-B14F-4D97-AF65-F5344CB8AC3E}">
        <p14:creationId xmlns:p14="http://schemas.microsoft.com/office/powerpoint/2010/main" val="177562245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svg"/><Relationship Id="rId18" Type="http://schemas.openxmlformats.org/officeDocument/2006/relationships/image" Target="../media/image28.png"/><Relationship Id="rId3" Type="http://schemas.openxmlformats.org/officeDocument/2006/relationships/image" Target="../media/image13.svg"/><Relationship Id="rId21" Type="http://schemas.openxmlformats.org/officeDocument/2006/relationships/image" Target="../media/image31.svg"/><Relationship Id="rId7" Type="http://schemas.openxmlformats.org/officeDocument/2006/relationships/image" Target="../media/image17.svg"/><Relationship Id="rId12" Type="http://schemas.openxmlformats.org/officeDocument/2006/relationships/image" Target="../media/image22.png"/><Relationship Id="rId17" Type="http://schemas.openxmlformats.org/officeDocument/2006/relationships/image" Target="../media/image27.svg"/><Relationship Id="rId2" Type="http://schemas.openxmlformats.org/officeDocument/2006/relationships/image" Target="../media/image12.png"/><Relationship Id="rId16" Type="http://schemas.openxmlformats.org/officeDocument/2006/relationships/image" Target="../media/image26.png"/><Relationship Id="rId20" Type="http://schemas.openxmlformats.org/officeDocument/2006/relationships/image" Target="../media/image30.png"/><Relationship Id="rId1" Type="http://schemas.openxmlformats.org/officeDocument/2006/relationships/slideLayout" Target="../slideLayouts/slideLayout53.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5" Type="http://schemas.openxmlformats.org/officeDocument/2006/relationships/image" Target="../media/image25.svg"/><Relationship Id="rId23" Type="http://schemas.openxmlformats.org/officeDocument/2006/relationships/image" Target="../media/image33.svg"/><Relationship Id="rId10" Type="http://schemas.openxmlformats.org/officeDocument/2006/relationships/image" Target="../media/image20.png"/><Relationship Id="rId19" Type="http://schemas.openxmlformats.org/officeDocument/2006/relationships/image" Target="../media/image29.sv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4.png"/><Relationship Id="rId22"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34BC4-5163-16FD-7738-48C4970B3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340"/>
            <a:ext cx="12192000" cy="6875361"/>
          </a:xfrm>
          <a:prstGeom prst="rect">
            <a:avLst/>
          </a:prstGeom>
        </p:spPr>
      </p:pic>
      <p:sp>
        <p:nvSpPr>
          <p:cNvPr id="10" name="Freeform: Shape 9">
            <a:extLst>
              <a:ext uri="{FF2B5EF4-FFF2-40B4-BE49-F238E27FC236}">
                <a16:creationId xmlns:a16="http://schemas.microsoft.com/office/drawing/2014/main" id="{9D2DCA6C-B71A-A5F4-D210-30D31AE80644}"/>
              </a:ext>
            </a:extLst>
          </p:cNvPr>
          <p:cNvSpPr/>
          <p:nvPr/>
        </p:nvSpPr>
        <p:spPr>
          <a:xfrm>
            <a:off x="0" y="-87340"/>
            <a:ext cx="12192000" cy="6945340"/>
          </a:xfrm>
          <a:custGeom>
            <a:avLst/>
            <a:gdLst/>
            <a:ahLst/>
            <a:cxnLst/>
            <a:rect l="l" t="t" r="r" b="b"/>
            <a:pathLst>
              <a:path w="12192000" h="6945340">
                <a:moveTo>
                  <a:pt x="2314188" y="3346791"/>
                </a:moveTo>
                <a:lnTo>
                  <a:pt x="2499246" y="3346791"/>
                </a:lnTo>
                <a:cubicBezTo>
                  <a:pt x="2563078" y="3346791"/>
                  <a:pt x="2607734" y="3357385"/>
                  <a:pt x="2633212" y="3378573"/>
                </a:cubicBezTo>
                <a:cubicBezTo>
                  <a:pt x="2658691" y="3399760"/>
                  <a:pt x="2671431" y="3427787"/>
                  <a:pt x="2671431" y="3462653"/>
                </a:cubicBezTo>
                <a:cubicBezTo>
                  <a:pt x="2671431" y="3500201"/>
                  <a:pt x="2658557" y="3530106"/>
                  <a:pt x="2632810" y="3552367"/>
                </a:cubicBezTo>
                <a:cubicBezTo>
                  <a:pt x="2607063" y="3574627"/>
                  <a:pt x="2562810" y="3585758"/>
                  <a:pt x="2500051" y="3585758"/>
                </a:cubicBezTo>
                <a:lnTo>
                  <a:pt x="2314188" y="3585758"/>
                </a:lnTo>
                <a:close/>
                <a:moveTo>
                  <a:pt x="8799175" y="2965410"/>
                </a:moveTo>
                <a:lnTo>
                  <a:pt x="8929369" y="3389435"/>
                </a:lnTo>
                <a:lnTo>
                  <a:pt x="8670338" y="3389435"/>
                </a:lnTo>
                <a:close/>
                <a:moveTo>
                  <a:pt x="5036800" y="2965410"/>
                </a:moveTo>
                <a:lnTo>
                  <a:pt x="5166994" y="3389435"/>
                </a:lnTo>
                <a:lnTo>
                  <a:pt x="4907964" y="3389435"/>
                </a:lnTo>
                <a:close/>
                <a:moveTo>
                  <a:pt x="2314188" y="2898627"/>
                </a:moveTo>
                <a:lnTo>
                  <a:pt x="2475108" y="2898627"/>
                </a:lnTo>
                <a:cubicBezTo>
                  <a:pt x="2530357" y="2898627"/>
                  <a:pt x="2569112" y="2908283"/>
                  <a:pt x="2591373" y="2927593"/>
                </a:cubicBezTo>
                <a:cubicBezTo>
                  <a:pt x="2613633" y="2946904"/>
                  <a:pt x="2624764" y="2973724"/>
                  <a:pt x="2624764" y="3008053"/>
                </a:cubicBezTo>
                <a:cubicBezTo>
                  <a:pt x="2624764" y="3045065"/>
                  <a:pt x="2613633" y="3073360"/>
                  <a:pt x="2591373" y="3092939"/>
                </a:cubicBezTo>
                <a:cubicBezTo>
                  <a:pt x="2569112" y="3112517"/>
                  <a:pt x="2529552" y="3122307"/>
                  <a:pt x="2472694" y="3122307"/>
                </a:cubicBezTo>
                <a:lnTo>
                  <a:pt x="2314188" y="3122307"/>
                </a:lnTo>
                <a:close/>
                <a:moveTo>
                  <a:pt x="6174226" y="2897823"/>
                </a:moveTo>
                <a:lnTo>
                  <a:pt x="6334342" y="2897823"/>
                </a:lnTo>
                <a:cubicBezTo>
                  <a:pt x="6400855" y="2897823"/>
                  <a:pt x="6446181" y="2908014"/>
                  <a:pt x="6470319" y="2928398"/>
                </a:cubicBezTo>
                <a:cubicBezTo>
                  <a:pt x="6494457" y="2948781"/>
                  <a:pt x="6506527" y="2978015"/>
                  <a:pt x="6506527" y="3016099"/>
                </a:cubicBezTo>
                <a:cubicBezTo>
                  <a:pt x="6506527" y="3041847"/>
                  <a:pt x="6498883" y="3064644"/>
                  <a:pt x="6483595" y="3084491"/>
                </a:cubicBezTo>
                <a:cubicBezTo>
                  <a:pt x="6468308" y="3104338"/>
                  <a:pt x="6448595" y="3116675"/>
                  <a:pt x="6424457" y="3121502"/>
                </a:cubicBezTo>
                <a:cubicBezTo>
                  <a:pt x="6376717" y="3132230"/>
                  <a:pt x="6344533" y="3137594"/>
                  <a:pt x="6327905" y="3137594"/>
                </a:cubicBezTo>
                <a:lnTo>
                  <a:pt x="6174226" y="3137594"/>
                </a:lnTo>
                <a:close/>
                <a:moveTo>
                  <a:pt x="3602477" y="2897823"/>
                </a:moveTo>
                <a:lnTo>
                  <a:pt x="3762592" y="2897823"/>
                </a:lnTo>
                <a:cubicBezTo>
                  <a:pt x="3829106" y="2897823"/>
                  <a:pt x="3874432" y="2908014"/>
                  <a:pt x="3898570" y="2928398"/>
                </a:cubicBezTo>
                <a:cubicBezTo>
                  <a:pt x="3922708" y="2948781"/>
                  <a:pt x="3934778" y="2978015"/>
                  <a:pt x="3934778" y="3016099"/>
                </a:cubicBezTo>
                <a:cubicBezTo>
                  <a:pt x="3934778" y="3041847"/>
                  <a:pt x="3927134" y="3064644"/>
                  <a:pt x="3911846" y="3084491"/>
                </a:cubicBezTo>
                <a:cubicBezTo>
                  <a:pt x="3896559" y="3104338"/>
                  <a:pt x="3876846" y="3116675"/>
                  <a:pt x="3852708" y="3121502"/>
                </a:cubicBezTo>
                <a:cubicBezTo>
                  <a:pt x="3804968" y="3132230"/>
                  <a:pt x="3772784" y="3137594"/>
                  <a:pt x="3756156" y="3137594"/>
                </a:cubicBezTo>
                <a:lnTo>
                  <a:pt x="3602477" y="3137594"/>
                </a:lnTo>
                <a:close/>
                <a:moveTo>
                  <a:pt x="10755499" y="2659661"/>
                </a:moveTo>
                <a:lnTo>
                  <a:pt x="10755499" y="3839207"/>
                </a:lnTo>
                <a:lnTo>
                  <a:pt x="11749988" y="3839207"/>
                </a:lnTo>
                <a:lnTo>
                  <a:pt x="11749988" y="3572079"/>
                </a:lnTo>
                <a:lnTo>
                  <a:pt x="11120789" y="3572079"/>
                </a:lnTo>
                <a:lnTo>
                  <a:pt x="11120789" y="3339549"/>
                </a:lnTo>
                <a:lnTo>
                  <a:pt x="11688033" y="3339549"/>
                </a:lnTo>
                <a:lnTo>
                  <a:pt x="11688033" y="3098973"/>
                </a:lnTo>
                <a:lnTo>
                  <a:pt x="11120789" y="3098973"/>
                </a:lnTo>
                <a:lnTo>
                  <a:pt x="11120789" y="2911501"/>
                </a:lnTo>
                <a:lnTo>
                  <a:pt x="11732286" y="2911501"/>
                </a:lnTo>
                <a:lnTo>
                  <a:pt x="11732286" y="2659661"/>
                </a:lnTo>
                <a:close/>
                <a:moveTo>
                  <a:pt x="8604863" y="2659661"/>
                </a:moveTo>
                <a:lnTo>
                  <a:pt x="8161528" y="3839207"/>
                </a:lnTo>
                <a:lnTo>
                  <a:pt x="8533681" y="3839207"/>
                </a:lnTo>
                <a:lnTo>
                  <a:pt x="8591172" y="3644494"/>
                </a:lnTo>
                <a:lnTo>
                  <a:pt x="9004977" y="3644494"/>
                </a:lnTo>
                <a:lnTo>
                  <a:pt x="9063989" y="3839207"/>
                </a:lnTo>
                <a:lnTo>
                  <a:pt x="9445672" y="3839207"/>
                </a:lnTo>
                <a:lnTo>
                  <a:pt x="9002437" y="2659661"/>
                </a:lnTo>
                <a:close/>
                <a:moveTo>
                  <a:pt x="7088375" y="2659661"/>
                </a:moveTo>
                <a:lnTo>
                  <a:pt x="7088375" y="3839207"/>
                </a:lnTo>
                <a:lnTo>
                  <a:pt x="8082863" y="3839207"/>
                </a:lnTo>
                <a:lnTo>
                  <a:pt x="8082863" y="3572079"/>
                </a:lnTo>
                <a:lnTo>
                  <a:pt x="7453664" y="3572079"/>
                </a:lnTo>
                <a:lnTo>
                  <a:pt x="7453664" y="3339549"/>
                </a:lnTo>
                <a:lnTo>
                  <a:pt x="8020908" y="3339549"/>
                </a:lnTo>
                <a:lnTo>
                  <a:pt x="8020908" y="3098973"/>
                </a:lnTo>
                <a:lnTo>
                  <a:pt x="7453664" y="3098973"/>
                </a:lnTo>
                <a:lnTo>
                  <a:pt x="7453664" y="2911501"/>
                </a:lnTo>
                <a:lnTo>
                  <a:pt x="8065162" y="2911501"/>
                </a:lnTo>
                <a:lnTo>
                  <a:pt x="8065162" y="2659661"/>
                </a:lnTo>
                <a:close/>
                <a:moveTo>
                  <a:pt x="5808132" y="2659661"/>
                </a:moveTo>
                <a:lnTo>
                  <a:pt x="5808132" y="3839207"/>
                </a:lnTo>
                <a:lnTo>
                  <a:pt x="6174226" y="3839207"/>
                </a:lnTo>
                <a:lnTo>
                  <a:pt x="6174226" y="3360469"/>
                </a:lnTo>
                <a:lnTo>
                  <a:pt x="6206410" y="3360469"/>
                </a:lnTo>
                <a:cubicBezTo>
                  <a:pt x="6239667" y="3360469"/>
                  <a:pt x="6269437" y="3369588"/>
                  <a:pt x="6295721" y="3387825"/>
                </a:cubicBezTo>
                <a:cubicBezTo>
                  <a:pt x="6315031" y="3401772"/>
                  <a:pt x="6337023" y="3432079"/>
                  <a:pt x="6361698" y="3478745"/>
                </a:cubicBezTo>
                <a:lnTo>
                  <a:pt x="6556525" y="3839207"/>
                </a:lnTo>
                <a:lnTo>
                  <a:pt x="6968368" y="3839207"/>
                </a:lnTo>
                <a:lnTo>
                  <a:pt x="6791859" y="3497415"/>
                </a:lnTo>
                <a:cubicBezTo>
                  <a:pt x="6783285" y="3480233"/>
                  <a:pt x="6766266" y="3455804"/>
                  <a:pt x="6740804" y="3424127"/>
                </a:cubicBezTo>
                <a:cubicBezTo>
                  <a:pt x="6715342" y="3392450"/>
                  <a:pt x="6695910" y="3371779"/>
                  <a:pt x="6682508" y="3362116"/>
                </a:cubicBezTo>
                <a:cubicBezTo>
                  <a:pt x="6662669" y="3347625"/>
                  <a:pt x="6631043" y="3333129"/>
                  <a:pt x="6587628" y="3318630"/>
                </a:cubicBezTo>
                <a:cubicBezTo>
                  <a:pt x="6641838" y="3306292"/>
                  <a:pt x="6684507" y="3290737"/>
                  <a:pt x="6715635" y="3271963"/>
                </a:cubicBezTo>
                <a:cubicBezTo>
                  <a:pt x="6764473" y="3242461"/>
                  <a:pt x="6802846" y="3203974"/>
                  <a:pt x="6830756" y="3156502"/>
                </a:cubicBezTo>
                <a:cubicBezTo>
                  <a:pt x="6858665" y="3109031"/>
                  <a:pt x="6872620" y="3052575"/>
                  <a:pt x="6872620" y="2987134"/>
                </a:cubicBezTo>
                <a:cubicBezTo>
                  <a:pt x="6872620" y="2912037"/>
                  <a:pt x="6854383" y="2848340"/>
                  <a:pt x="6817908" y="2796041"/>
                </a:cubicBezTo>
                <a:cubicBezTo>
                  <a:pt x="6781432" y="2743741"/>
                  <a:pt x="6733424" y="2707937"/>
                  <a:pt x="6673884" y="2688626"/>
                </a:cubicBezTo>
                <a:cubicBezTo>
                  <a:pt x="6614343" y="2669316"/>
                  <a:pt x="6528251" y="2659661"/>
                  <a:pt x="6415606" y="2659661"/>
                </a:cubicBezTo>
                <a:close/>
                <a:moveTo>
                  <a:pt x="4842489" y="2659661"/>
                </a:moveTo>
                <a:lnTo>
                  <a:pt x="4399153" y="3839207"/>
                </a:lnTo>
                <a:lnTo>
                  <a:pt x="4771307" y="3839207"/>
                </a:lnTo>
                <a:lnTo>
                  <a:pt x="4828798" y="3644494"/>
                </a:lnTo>
                <a:lnTo>
                  <a:pt x="5242602" y="3644494"/>
                </a:lnTo>
                <a:lnTo>
                  <a:pt x="5301615" y="3839207"/>
                </a:lnTo>
                <a:lnTo>
                  <a:pt x="5683298" y="3839207"/>
                </a:lnTo>
                <a:lnTo>
                  <a:pt x="5240063" y="2659661"/>
                </a:lnTo>
                <a:close/>
                <a:moveTo>
                  <a:pt x="3236382" y="2659661"/>
                </a:moveTo>
                <a:lnTo>
                  <a:pt x="3236382" y="3839207"/>
                </a:lnTo>
                <a:lnTo>
                  <a:pt x="3602477" y="3839207"/>
                </a:lnTo>
                <a:lnTo>
                  <a:pt x="3602477" y="3360469"/>
                </a:lnTo>
                <a:lnTo>
                  <a:pt x="3634661" y="3360469"/>
                </a:lnTo>
                <a:cubicBezTo>
                  <a:pt x="3667917" y="3360469"/>
                  <a:pt x="3697687" y="3369588"/>
                  <a:pt x="3723971" y="3387825"/>
                </a:cubicBezTo>
                <a:cubicBezTo>
                  <a:pt x="3743282" y="3401772"/>
                  <a:pt x="3765274" y="3432079"/>
                  <a:pt x="3789949" y="3478745"/>
                </a:cubicBezTo>
                <a:lnTo>
                  <a:pt x="3984776" y="3839207"/>
                </a:lnTo>
                <a:lnTo>
                  <a:pt x="4396619" y="3839207"/>
                </a:lnTo>
                <a:lnTo>
                  <a:pt x="4220109" y="3497415"/>
                </a:lnTo>
                <a:cubicBezTo>
                  <a:pt x="4211536" y="3480233"/>
                  <a:pt x="4194517" y="3455804"/>
                  <a:pt x="4169055" y="3424127"/>
                </a:cubicBezTo>
                <a:cubicBezTo>
                  <a:pt x="4143592" y="3392450"/>
                  <a:pt x="4124161" y="3371779"/>
                  <a:pt x="4110758" y="3362116"/>
                </a:cubicBezTo>
                <a:cubicBezTo>
                  <a:pt x="4090920" y="3347625"/>
                  <a:pt x="4059293" y="3333129"/>
                  <a:pt x="4015878" y="3318630"/>
                </a:cubicBezTo>
                <a:cubicBezTo>
                  <a:pt x="4070089" y="3306292"/>
                  <a:pt x="4112758" y="3290737"/>
                  <a:pt x="4143886" y="3271963"/>
                </a:cubicBezTo>
                <a:cubicBezTo>
                  <a:pt x="4192723" y="3242461"/>
                  <a:pt x="4231097" y="3203974"/>
                  <a:pt x="4259006" y="3156502"/>
                </a:cubicBezTo>
                <a:cubicBezTo>
                  <a:pt x="4286916" y="3109031"/>
                  <a:pt x="4300871" y="3052575"/>
                  <a:pt x="4300871" y="2987134"/>
                </a:cubicBezTo>
                <a:cubicBezTo>
                  <a:pt x="4300871" y="2912037"/>
                  <a:pt x="4282633" y="2848340"/>
                  <a:pt x="4246158" y="2796041"/>
                </a:cubicBezTo>
                <a:cubicBezTo>
                  <a:pt x="4209683" y="2743741"/>
                  <a:pt x="4161675" y="2707937"/>
                  <a:pt x="4102135" y="2688626"/>
                </a:cubicBezTo>
                <a:cubicBezTo>
                  <a:pt x="4042594" y="2669316"/>
                  <a:pt x="3956501" y="2659661"/>
                  <a:pt x="3843857" y="2659661"/>
                </a:cubicBezTo>
                <a:close/>
                <a:moveTo>
                  <a:pt x="1946484" y="2659661"/>
                </a:moveTo>
                <a:lnTo>
                  <a:pt x="1946484" y="3839207"/>
                </a:lnTo>
                <a:lnTo>
                  <a:pt x="2575683" y="3839207"/>
                </a:lnTo>
                <a:cubicBezTo>
                  <a:pt x="2602504" y="3839207"/>
                  <a:pt x="2656948" y="3833843"/>
                  <a:pt x="2739018" y="3823115"/>
                </a:cubicBezTo>
                <a:cubicBezTo>
                  <a:pt x="2800704" y="3815069"/>
                  <a:pt x="2846834" y="3802196"/>
                  <a:pt x="2877409" y="3784494"/>
                </a:cubicBezTo>
                <a:cubicBezTo>
                  <a:pt x="2926758" y="3756065"/>
                  <a:pt x="2965647" y="3717444"/>
                  <a:pt x="2994077" y="3668632"/>
                </a:cubicBezTo>
                <a:cubicBezTo>
                  <a:pt x="3022505" y="3619819"/>
                  <a:pt x="3036720" y="3564838"/>
                  <a:pt x="3036720" y="3503688"/>
                </a:cubicBezTo>
                <a:cubicBezTo>
                  <a:pt x="3036720" y="3428592"/>
                  <a:pt x="3016739" y="3366235"/>
                  <a:pt x="2976778" y="3316618"/>
                </a:cubicBezTo>
                <a:cubicBezTo>
                  <a:pt x="2936816" y="3267001"/>
                  <a:pt x="2874459" y="3232001"/>
                  <a:pt x="2789708" y="3211618"/>
                </a:cubicBezTo>
                <a:cubicBezTo>
                  <a:pt x="2845493" y="3192307"/>
                  <a:pt x="2887869" y="3166023"/>
                  <a:pt x="2916835" y="3132767"/>
                </a:cubicBezTo>
                <a:cubicBezTo>
                  <a:pt x="2960283" y="3082881"/>
                  <a:pt x="2982007" y="3023073"/>
                  <a:pt x="2982007" y="2953340"/>
                </a:cubicBezTo>
                <a:cubicBezTo>
                  <a:pt x="2982007" y="2870198"/>
                  <a:pt x="2951567" y="2800466"/>
                  <a:pt x="2890685" y="2744144"/>
                </a:cubicBezTo>
                <a:cubicBezTo>
                  <a:pt x="2829803" y="2687822"/>
                  <a:pt x="2742504" y="2659661"/>
                  <a:pt x="2628787" y="2659661"/>
                </a:cubicBezTo>
                <a:close/>
                <a:moveTo>
                  <a:pt x="1321988" y="2659661"/>
                </a:moveTo>
                <a:lnTo>
                  <a:pt x="1321988" y="3839207"/>
                </a:lnTo>
                <a:lnTo>
                  <a:pt x="1687277" y="3839207"/>
                </a:lnTo>
                <a:lnTo>
                  <a:pt x="1687277" y="2659661"/>
                </a:lnTo>
                <a:close/>
                <a:moveTo>
                  <a:pt x="212130" y="2659661"/>
                </a:moveTo>
                <a:lnTo>
                  <a:pt x="212130" y="3839207"/>
                </a:lnTo>
                <a:lnTo>
                  <a:pt x="1145468" y="3839207"/>
                </a:lnTo>
                <a:lnTo>
                  <a:pt x="1145468" y="3548746"/>
                </a:lnTo>
                <a:lnTo>
                  <a:pt x="576615" y="3548746"/>
                </a:lnTo>
                <a:lnTo>
                  <a:pt x="576615" y="2659661"/>
                </a:lnTo>
                <a:close/>
                <a:moveTo>
                  <a:pt x="10047636" y="2639545"/>
                </a:moveTo>
                <a:cubicBezTo>
                  <a:pt x="9924799" y="2639545"/>
                  <a:pt x="9828114" y="2654967"/>
                  <a:pt x="9757577" y="2685810"/>
                </a:cubicBezTo>
                <a:cubicBezTo>
                  <a:pt x="9687040" y="2716653"/>
                  <a:pt x="9634205" y="2759029"/>
                  <a:pt x="9599070" y="2812937"/>
                </a:cubicBezTo>
                <a:cubicBezTo>
                  <a:pt x="9563936" y="2866846"/>
                  <a:pt x="9546369" y="2924106"/>
                  <a:pt x="9546369" y="2984720"/>
                </a:cubicBezTo>
                <a:cubicBezTo>
                  <a:pt x="9546369" y="3076981"/>
                  <a:pt x="9580699" y="3152882"/>
                  <a:pt x="9649358" y="3212422"/>
                </a:cubicBezTo>
                <a:cubicBezTo>
                  <a:pt x="9717481" y="3271963"/>
                  <a:pt x="9831466" y="3319702"/>
                  <a:pt x="9991314" y="3355641"/>
                </a:cubicBezTo>
                <a:cubicBezTo>
                  <a:pt x="10088938" y="3377097"/>
                  <a:pt x="10151161" y="3399895"/>
                  <a:pt x="10177981" y="3424033"/>
                </a:cubicBezTo>
                <a:cubicBezTo>
                  <a:pt x="10204801" y="3448171"/>
                  <a:pt x="10218211" y="3475527"/>
                  <a:pt x="10218211" y="3506102"/>
                </a:cubicBezTo>
                <a:cubicBezTo>
                  <a:pt x="10218211" y="3538286"/>
                  <a:pt x="10204131" y="3566581"/>
                  <a:pt x="10175970" y="3590987"/>
                </a:cubicBezTo>
                <a:cubicBezTo>
                  <a:pt x="10147809" y="3615394"/>
                  <a:pt x="10107712" y="3627597"/>
                  <a:pt x="10055682" y="3627597"/>
                </a:cubicBezTo>
                <a:cubicBezTo>
                  <a:pt x="9985949" y="3627597"/>
                  <a:pt x="9932309" y="3603727"/>
                  <a:pt x="9894761" y="3555987"/>
                </a:cubicBezTo>
                <a:cubicBezTo>
                  <a:pt x="9871695" y="3526485"/>
                  <a:pt x="9856408" y="3483573"/>
                  <a:pt x="9848899" y="3427251"/>
                </a:cubicBezTo>
                <a:lnTo>
                  <a:pt x="9502116" y="3448975"/>
                </a:lnTo>
                <a:cubicBezTo>
                  <a:pt x="9512307" y="3568056"/>
                  <a:pt x="9556024" y="3666218"/>
                  <a:pt x="9633266" y="3743460"/>
                </a:cubicBezTo>
                <a:cubicBezTo>
                  <a:pt x="9710507" y="3820701"/>
                  <a:pt x="9849435" y="3859322"/>
                  <a:pt x="10050050" y="3859322"/>
                </a:cubicBezTo>
                <a:cubicBezTo>
                  <a:pt x="10164303" y="3859322"/>
                  <a:pt x="10258977" y="3842828"/>
                  <a:pt x="10334074" y="3809839"/>
                </a:cubicBezTo>
                <a:cubicBezTo>
                  <a:pt x="10409169" y="3776851"/>
                  <a:pt x="10467638" y="3728440"/>
                  <a:pt x="10509477" y="3664609"/>
                </a:cubicBezTo>
                <a:cubicBezTo>
                  <a:pt x="10551317" y="3600777"/>
                  <a:pt x="10572236" y="3531045"/>
                  <a:pt x="10572236" y="3455412"/>
                </a:cubicBezTo>
                <a:cubicBezTo>
                  <a:pt x="10572236" y="3391044"/>
                  <a:pt x="10556547" y="3332844"/>
                  <a:pt x="10525167" y="3280813"/>
                </a:cubicBezTo>
                <a:cubicBezTo>
                  <a:pt x="10493788" y="3228782"/>
                  <a:pt x="10443634" y="3185200"/>
                  <a:pt x="10374706" y="3150066"/>
                </a:cubicBezTo>
                <a:cubicBezTo>
                  <a:pt x="10305778" y="3114931"/>
                  <a:pt x="10191659" y="3080199"/>
                  <a:pt x="10032348" y="3045870"/>
                </a:cubicBezTo>
                <a:cubicBezTo>
                  <a:pt x="9967980" y="3032460"/>
                  <a:pt x="9927213" y="3017977"/>
                  <a:pt x="9910049" y="3002421"/>
                </a:cubicBezTo>
                <a:cubicBezTo>
                  <a:pt x="9892348" y="2987402"/>
                  <a:pt x="9883497" y="2970505"/>
                  <a:pt x="9883497" y="2951731"/>
                </a:cubicBezTo>
                <a:cubicBezTo>
                  <a:pt x="9883497" y="2925984"/>
                  <a:pt x="9894224" y="2904126"/>
                  <a:pt x="9915681" y="2886156"/>
                </a:cubicBezTo>
                <a:cubicBezTo>
                  <a:pt x="9937137" y="2868187"/>
                  <a:pt x="9969052" y="2859202"/>
                  <a:pt x="10011429" y="2859202"/>
                </a:cubicBezTo>
                <a:cubicBezTo>
                  <a:pt x="10062923" y="2859202"/>
                  <a:pt x="10103287" y="2871271"/>
                  <a:pt x="10132521" y="2895409"/>
                </a:cubicBezTo>
                <a:cubicBezTo>
                  <a:pt x="10161754" y="2919547"/>
                  <a:pt x="10180931" y="2958168"/>
                  <a:pt x="10190050" y="3011272"/>
                </a:cubicBezTo>
                <a:lnTo>
                  <a:pt x="10533615" y="2991157"/>
                </a:lnTo>
                <a:cubicBezTo>
                  <a:pt x="10518595" y="2868857"/>
                  <a:pt x="10471526" y="2779680"/>
                  <a:pt x="10392408" y="2723626"/>
                </a:cubicBezTo>
                <a:cubicBezTo>
                  <a:pt x="10313288" y="2667572"/>
                  <a:pt x="10198364" y="2639545"/>
                  <a:pt x="10047636" y="2639545"/>
                </a:cubicBezTo>
                <a:close/>
                <a:moveTo>
                  <a:pt x="0" y="0"/>
                </a:moveTo>
                <a:lnTo>
                  <a:pt x="12192000" y="0"/>
                </a:lnTo>
                <a:lnTo>
                  <a:pt x="12192000" y="6945340"/>
                </a:lnTo>
                <a:lnTo>
                  <a:pt x="0" y="6945340"/>
                </a:lnTo>
                <a:close/>
              </a:path>
            </a:pathLst>
          </a:custGeom>
          <a:solidFill>
            <a:srgbClr val="CDB5AB"/>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Tree>
    <p:extLst>
      <p:ext uri="{BB962C8B-B14F-4D97-AF65-F5344CB8AC3E}">
        <p14:creationId xmlns:p14="http://schemas.microsoft.com/office/powerpoint/2010/main" val="1940448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77518-2E76-8799-E3EF-6F95A322D91E}"/>
              </a:ext>
            </a:extLst>
          </p:cNvPr>
          <p:cNvSpPr>
            <a:spLocks noGrp="1"/>
          </p:cNvSpPr>
          <p:nvPr>
            <p:ph type="title"/>
          </p:nvPr>
        </p:nvSpPr>
        <p:spPr>
          <a:xfrm>
            <a:off x="913775" y="1258528"/>
            <a:ext cx="3935688" cy="518917"/>
          </a:xfrm>
        </p:spPr>
        <p:txBody>
          <a:bodyPr>
            <a:normAutofit fontScale="90000"/>
          </a:bodyPr>
          <a:lstStyle/>
          <a:p>
            <a:r>
              <a:rPr lang="en-US" dirty="0"/>
              <a:t>Existing system</a:t>
            </a:r>
            <a:endParaRPr lang="en-IN" dirty="0"/>
          </a:p>
        </p:txBody>
      </p:sp>
      <p:sp>
        <p:nvSpPr>
          <p:cNvPr id="3" name="Content Placeholder 2">
            <a:extLst>
              <a:ext uri="{FF2B5EF4-FFF2-40B4-BE49-F238E27FC236}">
                <a16:creationId xmlns:a16="http://schemas.microsoft.com/office/drawing/2014/main" id="{63FF8CDE-E40D-B2DF-BF39-8F040CD7CDC3}"/>
              </a:ext>
            </a:extLst>
          </p:cNvPr>
          <p:cNvSpPr>
            <a:spLocks noGrp="1"/>
          </p:cNvSpPr>
          <p:nvPr>
            <p:ph sz="quarter" idx="13"/>
          </p:nvPr>
        </p:nvSpPr>
        <p:spPr>
          <a:xfrm>
            <a:off x="5717160" y="1317524"/>
            <a:ext cx="4754196" cy="4847303"/>
          </a:xfrm>
        </p:spPr>
        <p:txBody>
          <a:bodyPr>
            <a:normAutofit lnSpcReduction="10000"/>
          </a:bodyPr>
          <a:lstStyle/>
          <a:p>
            <a:pPr marL="0" lvl="0" indent="0" algn="just" rtl="0">
              <a:spcBef>
                <a:spcPts val="0"/>
              </a:spcBef>
              <a:spcAft>
                <a:spcPts val="0"/>
              </a:spcAft>
              <a:buNone/>
            </a:pPr>
            <a:r>
              <a:rPr lang="en-US" sz="2300" cap="none" dirty="0">
                <a:solidFill>
                  <a:srgbClr val="000000"/>
                </a:solidFill>
                <a:ea typeface="Roboto Slab"/>
                <a:cs typeface="Roboto Slab"/>
                <a:sym typeface="Roboto Slab"/>
              </a:rPr>
              <a:t>In the current manual library management system, students have limited means to search for books, often relying on physical card catalogs or rudimentary digital databases. Librarians manually update book counts and borrower records, leading to inefficiencies and potential errors. Overall, the existing system lacks automation and real-time data access, making book management cumbersome and prone to mistakes.</a:t>
            </a:r>
          </a:p>
          <a:p>
            <a:pPr marL="0" indent="0">
              <a:buNone/>
            </a:pPr>
            <a:endParaRPr lang="en-IN" cap="none" dirty="0"/>
          </a:p>
        </p:txBody>
      </p:sp>
      <p:pic>
        <p:nvPicPr>
          <p:cNvPr id="6" name="Picture 5">
            <a:extLst>
              <a:ext uri="{FF2B5EF4-FFF2-40B4-BE49-F238E27FC236}">
                <a16:creationId xmlns:a16="http://schemas.microsoft.com/office/drawing/2014/main" id="{BA86106B-8991-D3BA-EE56-198CC7F61518}"/>
              </a:ext>
            </a:extLst>
          </p:cNvPr>
          <p:cNvPicPr>
            <a:picLocks noChangeAspect="1"/>
          </p:cNvPicPr>
          <p:nvPr/>
        </p:nvPicPr>
        <p:blipFill>
          <a:blip r:embed="rId3"/>
          <a:stretch>
            <a:fillRect/>
          </a:stretch>
        </p:blipFill>
        <p:spPr>
          <a:xfrm>
            <a:off x="465235" y="2771929"/>
            <a:ext cx="4498527" cy="3392898"/>
          </a:xfrm>
          <a:prstGeom prst="rect">
            <a:avLst/>
          </a:prstGeom>
        </p:spPr>
      </p:pic>
    </p:spTree>
    <p:extLst>
      <p:ext uri="{BB962C8B-B14F-4D97-AF65-F5344CB8AC3E}">
        <p14:creationId xmlns:p14="http://schemas.microsoft.com/office/powerpoint/2010/main" val="103327927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FC7B33-DDBE-471F-1281-07B2057BDB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TextBox 12">
            <a:extLst>
              <a:ext uri="{FF2B5EF4-FFF2-40B4-BE49-F238E27FC236}">
                <a16:creationId xmlns:a16="http://schemas.microsoft.com/office/drawing/2014/main" id="{4F2B563E-1ABC-FAB5-83BE-4A31362AC9B3}"/>
              </a:ext>
            </a:extLst>
          </p:cNvPr>
          <p:cNvSpPr txBox="1"/>
          <p:nvPr/>
        </p:nvSpPr>
        <p:spPr>
          <a:xfrm>
            <a:off x="403125" y="363073"/>
            <a:ext cx="4871880" cy="1754326"/>
          </a:xfrm>
          <a:prstGeom prst="rect">
            <a:avLst/>
          </a:prstGeom>
          <a:noFill/>
        </p:spPr>
        <p:txBody>
          <a:bodyPr wrap="square">
            <a:spAutoFit/>
          </a:bodyPr>
          <a:lstStyle/>
          <a:p>
            <a:pPr algn="just"/>
            <a:r>
              <a:rPr lang="en-US" sz="5400" dirty="0">
                <a:solidFill>
                  <a:schemeClr val="bg1"/>
                </a:solidFill>
                <a:latin typeface="Times New Roman" panose="02020603050405020304" pitchFamily="18" charset="0"/>
                <a:cs typeface="Times New Roman" panose="02020603050405020304" pitchFamily="18" charset="0"/>
              </a:rPr>
              <a:t>PROPOSED SYSTEM</a:t>
            </a:r>
          </a:p>
        </p:txBody>
      </p:sp>
      <p:grpSp>
        <p:nvGrpSpPr>
          <p:cNvPr id="16" name="Group 15">
            <a:extLst>
              <a:ext uri="{FF2B5EF4-FFF2-40B4-BE49-F238E27FC236}">
                <a16:creationId xmlns:a16="http://schemas.microsoft.com/office/drawing/2014/main" id="{49973A45-0791-60B3-0A5F-C5F13A8E4BB0}"/>
              </a:ext>
            </a:extLst>
          </p:cNvPr>
          <p:cNvGrpSpPr/>
          <p:nvPr/>
        </p:nvGrpSpPr>
        <p:grpSpPr>
          <a:xfrm>
            <a:off x="6676103" y="2117399"/>
            <a:ext cx="5515897" cy="4352226"/>
            <a:chOff x="385914" y="983539"/>
            <a:chExt cx="6449961" cy="3982066"/>
          </a:xfrm>
        </p:grpSpPr>
        <p:grpSp>
          <p:nvGrpSpPr>
            <p:cNvPr id="2" name="Group 1">
              <a:extLst>
                <a:ext uri="{FF2B5EF4-FFF2-40B4-BE49-F238E27FC236}">
                  <a16:creationId xmlns:a16="http://schemas.microsoft.com/office/drawing/2014/main" id="{3186D131-45B3-4389-048D-50A5E11AB78A}"/>
                </a:ext>
              </a:extLst>
            </p:cNvPr>
            <p:cNvGrpSpPr/>
            <p:nvPr/>
          </p:nvGrpSpPr>
          <p:grpSpPr>
            <a:xfrm>
              <a:off x="385914" y="983539"/>
              <a:ext cx="6449961" cy="3982066"/>
              <a:chOff x="-39329" y="1405761"/>
              <a:chExt cx="6449961" cy="6858000"/>
            </a:xfrm>
          </p:grpSpPr>
          <p:pic>
            <p:nvPicPr>
              <p:cNvPr id="8" name="Picture 7">
                <a:extLst>
                  <a:ext uri="{FF2B5EF4-FFF2-40B4-BE49-F238E27FC236}">
                    <a16:creationId xmlns:a16="http://schemas.microsoft.com/office/drawing/2014/main" id="{85503802-ED94-F926-8772-F181C9C2573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80"/>
                        </a14:imgEffect>
                        <a14:imgEffect>
                          <a14:saturation sat="98000"/>
                        </a14:imgEffect>
                        <a14:imgEffect>
                          <a14:brightnessContrast bright="-20000"/>
                        </a14:imgEffect>
                      </a14:imgLayer>
                    </a14:imgProps>
                  </a:ext>
                  <a:ext uri="{28A0092B-C50C-407E-A947-70E740481C1C}">
                    <a14:useLocalDpi xmlns:a14="http://schemas.microsoft.com/office/drawing/2010/main" val="0"/>
                  </a:ext>
                </a:extLst>
              </a:blip>
              <a:srcRect r="47097"/>
              <a:stretch/>
            </p:blipFill>
            <p:spPr>
              <a:xfrm>
                <a:off x="-39329" y="1405761"/>
                <a:ext cx="6449961" cy="6858000"/>
              </a:xfrm>
              <a:prstGeom prst="rect">
                <a:avLst/>
              </a:prstGeom>
            </p:spPr>
          </p:pic>
          <p:sp>
            <p:nvSpPr>
              <p:cNvPr id="11" name="TextBox 10">
                <a:extLst>
                  <a:ext uri="{FF2B5EF4-FFF2-40B4-BE49-F238E27FC236}">
                    <a16:creationId xmlns:a16="http://schemas.microsoft.com/office/drawing/2014/main" id="{B062A99D-76D8-346C-969B-8BD82F8CEAD3}"/>
                  </a:ext>
                </a:extLst>
              </p:cNvPr>
              <p:cNvSpPr txBox="1"/>
              <p:nvPr/>
            </p:nvSpPr>
            <p:spPr>
              <a:xfrm>
                <a:off x="113072" y="2163400"/>
                <a:ext cx="6145160" cy="666001"/>
              </a:xfrm>
              <a:prstGeom prst="rect">
                <a:avLst/>
              </a:prstGeom>
              <a:noFill/>
            </p:spPr>
            <p:txBody>
              <a:bodyPr wrap="square">
                <a:spAutoFit/>
              </a:bodyPr>
              <a:lstStyle/>
              <a:p>
                <a:pPr algn="just"/>
                <a:endParaRPr lang="en-IN" sz="2400" dirty="0">
                  <a:solidFill>
                    <a:schemeClr val="bg1"/>
                  </a:solidFill>
                  <a:latin typeface="Times New Roman" panose="02020603050405020304" pitchFamily="18" charset="0"/>
                  <a:cs typeface="Times New Roman" panose="02020603050405020304" pitchFamily="18" charset="0"/>
                </a:endParaRPr>
              </a:p>
            </p:txBody>
          </p:sp>
        </p:grpSp>
        <p:sp>
          <p:nvSpPr>
            <p:cNvPr id="15" name="TextBox 14">
              <a:extLst>
                <a:ext uri="{FF2B5EF4-FFF2-40B4-BE49-F238E27FC236}">
                  <a16:creationId xmlns:a16="http://schemas.microsoft.com/office/drawing/2014/main" id="{554F8F4E-0F63-24F6-BD06-5F82B0D0207F}"/>
                </a:ext>
              </a:extLst>
            </p:cNvPr>
            <p:cNvSpPr txBox="1"/>
            <p:nvPr/>
          </p:nvSpPr>
          <p:spPr>
            <a:xfrm>
              <a:off x="562896" y="1186300"/>
              <a:ext cx="6096000" cy="3584298"/>
            </a:xfrm>
            <a:prstGeom prst="rect">
              <a:avLst/>
            </a:prstGeom>
            <a:noFill/>
          </p:spPr>
          <p:txBody>
            <a:bodyPr wrap="square">
              <a:spAutoFit/>
            </a:bodyPr>
            <a:lstStyle/>
            <a:p>
              <a:pPr algn="just"/>
              <a:r>
                <a:rPr lang="en-US" dirty="0">
                  <a:solidFill>
                    <a:schemeClr val="bg1"/>
                  </a:solidFill>
                </a:rPr>
                <a:t>The proposed system, LIBRAREASE, offers a streamlined and efficient approach to library management. Students will benefit from a user-friendly web interface where they can search for books, check availability, and submit borrowing requests online. Librarians will have access to administrative tools for adding, updating, and managing book inventory and borrower records with ease. The system will automate the tracking of borrowed books, handling return dates and borrower information while updating inventory in real-time. By reducing manual errors and simplifying processes, LIBRAREASE enhances both user experience and operational efficiency within the library.</a:t>
              </a:r>
              <a:endParaRPr lang="en-IN" sz="1800"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911544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750" fill="hold"/>
                                        <p:tgtEl>
                                          <p:spTgt spid="16"/>
                                        </p:tgtEl>
                                        <p:attrNameLst>
                                          <p:attrName>ppt_x</p:attrName>
                                        </p:attrNameLst>
                                      </p:cBhvr>
                                      <p:tavLst>
                                        <p:tav tm="0">
                                          <p:val>
                                            <p:strVal val="#ppt_x"/>
                                          </p:val>
                                        </p:tav>
                                        <p:tav tm="100000">
                                          <p:val>
                                            <p:strVal val="#ppt_x"/>
                                          </p:val>
                                        </p:tav>
                                      </p:tavLst>
                                    </p:anim>
                                    <p:anim calcmode="lin" valueType="num">
                                      <p:cBhvr additive="base">
                                        <p:cTn id="8" dur="75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4994B5"/>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FA8B58F-6F7A-58F7-5B5F-289E0DF43D8F}"/>
              </a:ext>
            </a:extLst>
          </p:cNvPr>
          <p:cNvSpPr/>
          <p:nvPr/>
        </p:nvSpPr>
        <p:spPr>
          <a:xfrm rot="5400000">
            <a:off x="3119558" y="2202696"/>
            <a:ext cx="1634337" cy="4215853"/>
          </a:xfrm>
          <a:prstGeom prst="rect">
            <a:avLst/>
          </a:prstGeom>
          <a:solidFill>
            <a:srgbClr val="4994B5"/>
          </a:solidFill>
          <a:ln>
            <a:noFill/>
          </a:ln>
          <a:effectLst>
            <a:outerShdw blurRad="50800" dist="38100" dir="16200000"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32B2C4DC-6953-87B8-72A9-7D2722D56637}"/>
              </a:ext>
            </a:extLst>
          </p:cNvPr>
          <p:cNvSpPr/>
          <p:nvPr/>
        </p:nvSpPr>
        <p:spPr>
          <a:xfrm>
            <a:off x="6068685" y="3455076"/>
            <a:ext cx="1634337" cy="3345428"/>
          </a:xfrm>
          <a:prstGeom prst="rect">
            <a:avLst/>
          </a:prstGeom>
          <a:solidFill>
            <a:srgbClr val="4994B5"/>
          </a:solidFill>
          <a:ln>
            <a:noFill/>
          </a:ln>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B9E3F7E5-2ACA-858F-9A7D-C96782DA9EBF}"/>
              </a:ext>
            </a:extLst>
          </p:cNvPr>
          <p:cNvSpPr/>
          <p:nvPr/>
        </p:nvSpPr>
        <p:spPr>
          <a:xfrm rot="5400000">
            <a:off x="7853731" y="27381"/>
            <a:ext cx="1634337" cy="5193742"/>
          </a:xfrm>
          <a:prstGeom prst="rect">
            <a:avLst/>
          </a:prstGeom>
          <a:solidFill>
            <a:srgbClr val="4994B5"/>
          </a:solidFill>
          <a:ln>
            <a:noFill/>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0FEDEFB9-1BE3-ECFF-FD67-76C112C24E76}"/>
              </a:ext>
            </a:extLst>
          </p:cNvPr>
          <p:cNvSpPr/>
          <p:nvPr/>
        </p:nvSpPr>
        <p:spPr>
          <a:xfrm>
            <a:off x="4424516" y="108155"/>
            <a:ext cx="1634337" cy="3345428"/>
          </a:xfrm>
          <a:prstGeom prst="rect">
            <a:avLst/>
          </a:prstGeom>
          <a:solidFill>
            <a:srgbClr val="4994B5"/>
          </a:solidFill>
          <a:ln>
            <a:noFill/>
          </a:ln>
          <a:effectLst>
            <a:outerShdw blurRad="50800" dist="38100" algn="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0CBD35C1-2900-D19C-AB0F-D064E557DF64}"/>
              </a:ext>
            </a:extLst>
          </p:cNvPr>
          <p:cNvSpPr/>
          <p:nvPr/>
        </p:nvSpPr>
        <p:spPr>
          <a:xfrm>
            <a:off x="4269517" y="3463414"/>
            <a:ext cx="1772406" cy="1335139"/>
          </a:xfrm>
          <a:custGeom>
            <a:avLst/>
            <a:gdLst>
              <a:gd name="connsiteX0" fmla="*/ 0 w 1772406"/>
              <a:gd name="connsiteY0" fmla="*/ 0 h 1335139"/>
              <a:gd name="connsiteX1" fmla="*/ 685221 w 1772406"/>
              <a:gd name="connsiteY1" fmla="*/ 0 h 1335139"/>
              <a:gd name="connsiteX2" fmla="*/ 689384 w 1772406"/>
              <a:gd name="connsiteY2" fmla="*/ 82452 h 1335139"/>
              <a:gd name="connsiteX3" fmla="*/ 1709618 w 1772406"/>
              <a:gd name="connsiteY3" fmla="*/ 1102686 h 1335139"/>
              <a:gd name="connsiteX4" fmla="*/ 1772406 w 1772406"/>
              <a:gd name="connsiteY4" fmla="*/ 1105857 h 1335139"/>
              <a:gd name="connsiteX5" fmla="*/ 1772406 w 1772406"/>
              <a:gd name="connsiteY5" fmla="*/ 1335139 h 1335139"/>
              <a:gd name="connsiteX6" fmla="*/ 1639499 w 1772406"/>
              <a:gd name="connsiteY6" fmla="*/ 1330106 h 1335139"/>
              <a:gd name="connsiteX7" fmla="*/ 7125 w 1772406"/>
              <a:gd name="connsiteY7" fmla="*/ 105825 h 1335139"/>
              <a:gd name="connsiteX8" fmla="*/ 0 w 1772406"/>
              <a:gd name="connsiteY8" fmla="*/ 0 h 133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406" h="1335139">
                <a:moveTo>
                  <a:pt x="0" y="0"/>
                </a:moveTo>
                <a:lnTo>
                  <a:pt x="685221" y="0"/>
                </a:lnTo>
                <a:lnTo>
                  <a:pt x="689384" y="82452"/>
                </a:lnTo>
                <a:cubicBezTo>
                  <a:pt x="744015" y="620392"/>
                  <a:pt x="1171678" y="1048055"/>
                  <a:pt x="1709618" y="1102686"/>
                </a:cubicBezTo>
                <a:lnTo>
                  <a:pt x="1772406" y="1105857"/>
                </a:lnTo>
                <a:lnTo>
                  <a:pt x="1772406" y="1335139"/>
                </a:lnTo>
                <a:lnTo>
                  <a:pt x="1639499" y="1330106"/>
                </a:lnTo>
                <a:cubicBezTo>
                  <a:pt x="778795" y="1264549"/>
                  <a:pt x="94534" y="751354"/>
                  <a:pt x="7125" y="105825"/>
                </a:cubicBezTo>
                <a:lnTo>
                  <a:pt x="0" y="0"/>
                </a:lnTo>
                <a:close/>
              </a:path>
            </a:pathLst>
          </a:custGeom>
          <a:gradFill>
            <a:gsLst>
              <a:gs pos="0">
                <a:srgbClr val="F379D0"/>
              </a:gs>
              <a:gs pos="100000">
                <a:srgbClr val="7030A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7" name="Freeform: Shape 26">
            <a:extLst>
              <a:ext uri="{FF2B5EF4-FFF2-40B4-BE49-F238E27FC236}">
                <a16:creationId xmlns:a16="http://schemas.microsoft.com/office/drawing/2014/main" id="{CE8C1062-80C4-6407-28DF-418D20B4C0D0}"/>
              </a:ext>
            </a:extLst>
          </p:cNvPr>
          <p:cNvSpPr/>
          <p:nvPr/>
        </p:nvSpPr>
        <p:spPr>
          <a:xfrm rot="5400000">
            <a:off x="4505080" y="1909642"/>
            <a:ext cx="1772406" cy="1335139"/>
          </a:xfrm>
          <a:custGeom>
            <a:avLst/>
            <a:gdLst>
              <a:gd name="connsiteX0" fmla="*/ 0 w 1772406"/>
              <a:gd name="connsiteY0" fmla="*/ 0 h 1335139"/>
              <a:gd name="connsiteX1" fmla="*/ 685221 w 1772406"/>
              <a:gd name="connsiteY1" fmla="*/ 0 h 1335139"/>
              <a:gd name="connsiteX2" fmla="*/ 689384 w 1772406"/>
              <a:gd name="connsiteY2" fmla="*/ 82452 h 1335139"/>
              <a:gd name="connsiteX3" fmla="*/ 1709618 w 1772406"/>
              <a:gd name="connsiteY3" fmla="*/ 1102686 h 1335139"/>
              <a:gd name="connsiteX4" fmla="*/ 1772406 w 1772406"/>
              <a:gd name="connsiteY4" fmla="*/ 1105857 h 1335139"/>
              <a:gd name="connsiteX5" fmla="*/ 1772406 w 1772406"/>
              <a:gd name="connsiteY5" fmla="*/ 1335139 h 1335139"/>
              <a:gd name="connsiteX6" fmla="*/ 1639499 w 1772406"/>
              <a:gd name="connsiteY6" fmla="*/ 1330106 h 1335139"/>
              <a:gd name="connsiteX7" fmla="*/ 7125 w 1772406"/>
              <a:gd name="connsiteY7" fmla="*/ 105825 h 1335139"/>
              <a:gd name="connsiteX8" fmla="*/ 0 w 1772406"/>
              <a:gd name="connsiteY8" fmla="*/ 0 h 133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406" h="1335139">
                <a:moveTo>
                  <a:pt x="0" y="0"/>
                </a:moveTo>
                <a:lnTo>
                  <a:pt x="685221" y="0"/>
                </a:lnTo>
                <a:lnTo>
                  <a:pt x="689384" y="82452"/>
                </a:lnTo>
                <a:cubicBezTo>
                  <a:pt x="744015" y="620392"/>
                  <a:pt x="1171678" y="1048055"/>
                  <a:pt x="1709618" y="1102686"/>
                </a:cubicBezTo>
                <a:lnTo>
                  <a:pt x="1772406" y="1105857"/>
                </a:lnTo>
                <a:lnTo>
                  <a:pt x="1772406" y="1335139"/>
                </a:lnTo>
                <a:lnTo>
                  <a:pt x="1639499" y="1330106"/>
                </a:lnTo>
                <a:cubicBezTo>
                  <a:pt x="778795" y="1264549"/>
                  <a:pt x="94534" y="751354"/>
                  <a:pt x="7125" y="105825"/>
                </a:cubicBezTo>
                <a:lnTo>
                  <a:pt x="0" y="0"/>
                </a:lnTo>
                <a:close/>
              </a:path>
            </a:pathLst>
          </a:custGeom>
          <a:gradFill>
            <a:gsLst>
              <a:gs pos="16000">
                <a:srgbClr val="69F769"/>
              </a:gs>
              <a:gs pos="80000">
                <a:schemeClr val="accent2">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8" name="Freeform: Shape 27">
            <a:extLst>
              <a:ext uri="{FF2B5EF4-FFF2-40B4-BE49-F238E27FC236}">
                <a16:creationId xmlns:a16="http://schemas.microsoft.com/office/drawing/2014/main" id="{95EE1C87-314B-1547-4992-34DF0BCAC9CA}"/>
              </a:ext>
            </a:extLst>
          </p:cNvPr>
          <p:cNvSpPr/>
          <p:nvPr/>
        </p:nvSpPr>
        <p:spPr>
          <a:xfrm rot="10800000">
            <a:off x="6051755" y="2135777"/>
            <a:ext cx="1772406" cy="1335139"/>
          </a:xfrm>
          <a:custGeom>
            <a:avLst/>
            <a:gdLst>
              <a:gd name="connsiteX0" fmla="*/ 0 w 1772406"/>
              <a:gd name="connsiteY0" fmla="*/ 0 h 1335139"/>
              <a:gd name="connsiteX1" fmla="*/ 685221 w 1772406"/>
              <a:gd name="connsiteY1" fmla="*/ 0 h 1335139"/>
              <a:gd name="connsiteX2" fmla="*/ 689384 w 1772406"/>
              <a:gd name="connsiteY2" fmla="*/ 82452 h 1335139"/>
              <a:gd name="connsiteX3" fmla="*/ 1709618 w 1772406"/>
              <a:gd name="connsiteY3" fmla="*/ 1102686 h 1335139"/>
              <a:gd name="connsiteX4" fmla="*/ 1772406 w 1772406"/>
              <a:gd name="connsiteY4" fmla="*/ 1105857 h 1335139"/>
              <a:gd name="connsiteX5" fmla="*/ 1772406 w 1772406"/>
              <a:gd name="connsiteY5" fmla="*/ 1335139 h 1335139"/>
              <a:gd name="connsiteX6" fmla="*/ 1639499 w 1772406"/>
              <a:gd name="connsiteY6" fmla="*/ 1330106 h 1335139"/>
              <a:gd name="connsiteX7" fmla="*/ 7125 w 1772406"/>
              <a:gd name="connsiteY7" fmla="*/ 105825 h 1335139"/>
              <a:gd name="connsiteX8" fmla="*/ 0 w 1772406"/>
              <a:gd name="connsiteY8" fmla="*/ 0 h 133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406" h="1335139">
                <a:moveTo>
                  <a:pt x="0" y="0"/>
                </a:moveTo>
                <a:lnTo>
                  <a:pt x="685221" y="0"/>
                </a:lnTo>
                <a:lnTo>
                  <a:pt x="689384" y="82452"/>
                </a:lnTo>
                <a:cubicBezTo>
                  <a:pt x="744015" y="620392"/>
                  <a:pt x="1171678" y="1048055"/>
                  <a:pt x="1709618" y="1102686"/>
                </a:cubicBezTo>
                <a:lnTo>
                  <a:pt x="1772406" y="1105857"/>
                </a:lnTo>
                <a:lnTo>
                  <a:pt x="1772406" y="1335139"/>
                </a:lnTo>
                <a:lnTo>
                  <a:pt x="1639499" y="1330106"/>
                </a:lnTo>
                <a:cubicBezTo>
                  <a:pt x="778795" y="1264549"/>
                  <a:pt x="94534" y="751354"/>
                  <a:pt x="7125" y="105825"/>
                </a:cubicBezTo>
                <a:lnTo>
                  <a:pt x="0" y="0"/>
                </a:lnTo>
                <a:close/>
              </a:path>
            </a:pathLst>
          </a:custGeom>
          <a:gradFill>
            <a:gsLst>
              <a:gs pos="0">
                <a:srgbClr val="FF0000"/>
              </a:gs>
              <a:gs pos="89000">
                <a:schemeClr val="accent5">
                  <a:lumMod val="60000"/>
                  <a:lumOff val="40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29" name="Freeform: Shape 28">
            <a:extLst>
              <a:ext uri="{FF2B5EF4-FFF2-40B4-BE49-F238E27FC236}">
                <a16:creationId xmlns:a16="http://schemas.microsoft.com/office/drawing/2014/main" id="{44F7ADA2-D886-5896-6E19-DB9B1C2F92B5}"/>
              </a:ext>
            </a:extLst>
          </p:cNvPr>
          <p:cNvSpPr/>
          <p:nvPr/>
        </p:nvSpPr>
        <p:spPr>
          <a:xfrm rot="16200000">
            <a:off x="5820556" y="3699381"/>
            <a:ext cx="1772406" cy="1335139"/>
          </a:xfrm>
          <a:custGeom>
            <a:avLst/>
            <a:gdLst>
              <a:gd name="connsiteX0" fmla="*/ 0 w 1772406"/>
              <a:gd name="connsiteY0" fmla="*/ 0 h 1335139"/>
              <a:gd name="connsiteX1" fmla="*/ 685221 w 1772406"/>
              <a:gd name="connsiteY1" fmla="*/ 0 h 1335139"/>
              <a:gd name="connsiteX2" fmla="*/ 689384 w 1772406"/>
              <a:gd name="connsiteY2" fmla="*/ 82452 h 1335139"/>
              <a:gd name="connsiteX3" fmla="*/ 1709618 w 1772406"/>
              <a:gd name="connsiteY3" fmla="*/ 1102686 h 1335139"/>
              <a:gd name="connsiteX4" fmla="*/ 1772406 w 1772406"/>
              <a:gd name="connsiteY4" fmla="*/ 1105857 h 1335139"/>
              <a:gd name="connsiteX5" fmla="*/ 1772406 w 1772406"/>
              <a:gd name="connsiteY5" fmla="*/ 1335139 h 1335139"/>
              <a:gd name="connsiteX6" fmla="*/ 1639499 w 1772406"/>
              <a:gd name="connsiteY6" fmla="*/ 1330106 h 1335139"/>
              <a:gd name="connsiteX7" fmla="*/ 7125 w 1772406"/>
              <a:gd name="connsiteY7" fmla="*/ 105825 h 1335139"/>
              <a:gd name="connsiteX8" fmla="*/ 0 w 1772406"/>
              <a:gd name="connsiteY8" fmla="*/ 0 h 1335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2406" h="1335139">
                <a:moveTo>
                  <a:pt x="0" y="0"/>
                </a:moveTo>
                <a:lnTo>
                  <a:pt x="685221" y="0"/>
                </a:lnTo>
                <a:lnTo>
                  <a:pt x="689384" y="82452"/>
                </a:lnTo>
                <a:cubicBezTo>
                  <a:pt x="744015" y="620392"/>
                  <a:pt x="1171678" y="1048055"/>
                  <a:pt x="1709618" y="1102686"/>
                </a:cubicBezTo>
                <a:lnTo>
                  <a:pt x="1772406" y="1105857"/>
                </a:lnTo>
                <a:lnTo>
                  <a:pt x="1772406" y="1335139"/>
                </a:lnTo>
                <a:lnTo>
                  <a:pt x="1639499" y="1330106"/>
                </a:lnTo>
                <a:cubicBezTo>
                  <a:pt x="778795" y="1264549"/>
                  <a:pt x="94534" y="751354"/>
                  <a:pt x="7125" y="105825"/>
                </a:cubicBezTo>
                <a:lnTo>
                  <a:pt x="0" y="0"/>
                </a:lnTo>
                <a:close/>
              </a:path>
            </a:pathLst>
          </a:custGeom>
          <a:gradFill>
            <a:gsLst>
              <a:gs pos="0">
                <a:schemeClr val="accent6">
                  <a:lumMod val="60000"/>
                  <a:lumOff val="40000"/>
                </a:schemeClr>
              </a:gs>
              <a:gs pos="89000">
                <a:srgbClr val="FFFF00"/>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37" name="Oval 36">
            <a:extLst>
              <a:ext uri="{FF2B5EF4-FFF2-40B4-BE49-F238E27FC236}">
                <a16:creationId xmlns:a16="http://schemas.microsoft.com/office/drawing/2014/main" id="{7DF32C5D-F85E-53F4-BDB6-06A060D11349}"/>
              </a:ext>
            </a:extLst>
          </p:cNvPr>
          <p:cNvSpPr/>
          <p:nvPr/>
        </p:nvSpPr>
        <p:spPr>
          <a:xfrm>
            <a:off x="4839629" y="2360749"/>
            <a:ext cx="2512741" cy="2196008"/>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accent5"/>
                </a:solidFill>
                <a:latin typeface="Times New Roman" panose="02020603050405020304" pitchFamily="18" charset="0"/>
                <a:ea typeface="Tahoma" panose="020B0604030504040204" pitchFamily="34" charset="0"/>
                <a:cs typeface="Times New Roman" panose="02020603050405020304" pitchFamily="18" charset="0"/>
              </a:rPr>
              <a:t>ADVANTAGES OF PROPOSED SYSTEM</a:t>
            </a:r>
            <a:endParaRPr lang="en-IN" dirty="0">
              <a:ln w="0"/>
              <a:solidFill>
                <a:schemeClr val="accent5"/>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41" name="TextBox 40">
            <a:extLst>
              <a:ext uri="{FF2B5EF4-FFF2-40B4-BE49-F238E27FC236}">
                <a16:creationId xmlns:a16="http://schemas.microsoft.com/office/drawing/2014/main" id="{42AE9DBD-2CC9-C33A-C4C5-D658CA300CE4}"/>
              </a:ext>
            </a:extLst>
          </p:cNvPr>
          <p:cNvSpPr txBox="1"/>
          <p:nvPr/>
        </p:nvSpPr>
        <p:spPr>
          <a:xfrm>
            <a:off x="1589771" y="70599"/>
            <a:ext cx="3020685" cy="3323987"/>
          </a:xfrm>
          <a:prstGeom prst="rect">
            <a:avLst/>
          </a:prstGeom>
          <a:noFill/>
        </p:spPr>
        <p:txBody>
          <a:bodyPr wrap="square">
            <a:spAutoFit/>
          </a:bodyPr>
          <a:lstStyle/>
          <a:p>
            <a:pPr lvl="0" algn="ctr"/>
            <a:r>
              <a:rPr lang="en-US" sz="2400" b="1" dirty="0">
                <a:solidFill>
                  <a:srgbClr val="69F769"/>
                </a:solidFill>
              </a:rPr>
              <a:t>IMPROVED ACCESSIBILITY</a:t>
            </a:r>
            <a:endParaRPr lang="en-US" sz="1800" dirty="0">
              <a:solidFill>
                <a:srgbClr val="69F769"/>
              </a:solidFill>
            </a:endParaRPr>
          </a:p>
          <a:p>
            <a:pPr lvl="0" algn="ctr"/>
            <a:endParaRPr lang="en-US" dirty="0"/>
          </a:p>
          <a:p>
            <a:pPr lvl="0" algn="r"/>
            <a:r>
              <a:rPr lang="en-US" sz="1800" dirty="0"/>
              <a:t>LIBRAREASE offers a user-friendly platform that allows students to search for books, check their availability, and request borrowing from anywhere, providing greater convenience and access to library resources.</a:t>
            </a:r>
            <a:endParaRPr lang="en-IN" sz="1800" dirty="0"/>
          </a:p>
        </p:txBody>
      </p:sp>
      <p:sp>
        <p:nvSpPr>
          <p:cNvPr id="43" name="TextBox 42">
            <a:extLst>
              <a:ext uri="{FF2B5EF4-FFF2-40B4-BE49-F238E27FC236}">
                <a16:creationId xmlns:a16="http://schemas.microsoft.com/office/drawing/2014/main" id="{CA8B55A7-C618-B423-F24F-BE9ADAA2DDD6}"/>
              </a:ext>
            </a:extLst>
          </p:cNvPr>
          <p:cNvSpPr txBox="1"/>
          <p:nvPr/>
        </p:nvSpPr>
        <p:spPr>
          <a:xfrm>
            <a:off x="7808860" y="213680"/>
            <a:ext cx="3195484" cy="2954655"/>
          </a:xfrm>
          <a:prstGeom prst="rect">
            <a:avLst/>
          </a:prstGeom>
          <a:noFill/>
        </p:spPr>
        <p:txBody>
          <a:bodyPr wrap="square">
            <a:spAutoFit/>
          </a:bodyPr>
          <a:lstStyle/>
          <a:p>
            <a:pPr lvl="0" algn="ctr"/>
            <a:r>
              <a:rPr lang="en-US" sz="2000" b="1" dirty="0">
                <a:solidFill>
                  <a:schemeClr val="accent5">
                    <a:lumMod val="60000"/>
                    <a:lumOff val="40000"/>
                  </a:schemeClr>
                </a:solidFill>
              </a:rPr>
              <a:t>EFFICIENT BOOK MANAGEMENT</a:t>
            </a:r>
          </a:p>
          <a:p>
            <a:pPr lvl="0" algn="ctr"/>
            <a:r>
              <a:rPr lang="en-US" sz="2000" dirty="0">
                <a:solidFill>
                  <a:schemeClr val="accent5">
                    <a:lumMod val="60000"/>
                    <a:lumOff val="40000"/>
                  </a:schemeClr>
                </a:solidFill>
              </a:rPr>
              <a:t> </a:t>
            </a:r>
          </a:p>
          <a:p>
            <a:pPr lvl="0"/>
            <a:r>
              <a:rPr lang="en-US" sz="1800" dirty="0"/>
              <a:t>Librarians can efficiently manage book records, update information, and track borrower details through the system, significantly reducing the time and effort required for manual tasks.</a:t>
            </a:r>
            <a:endParaRPr lang="en-IN" sz="1600" dirty="0"/>
          </a:p>
        </p:txBody>
      </p:sp>
      <p:sp>
        <p:nvSpPr>
          <p:cNvPr id="45" name="TextBox 44">
            <a:extLst>
              <a:ext uri="{FF2B5EF4-FFF2-40B4-BE49-F238E27FC236}">
                <a16:creationId xmlns:a16="http://schemas.microsoft.com/office/drawing/2014/main" id="{C5E38B6E-D648-1302-2C17-DADFA32EFF1E}"/>
              </a:ext>
            </a:extLst>
          </p:cNvPr>
          <p:cNvSpPr txBox="1"/>
          <p:nvPr/>
        </p:nvSpPr>
        <p:spPr>
          <a:xfrm>
            <a:off x="1992101" y="3581816"/>
            <a:ext cx="2603727" cy="3200876"/>
          </a:xfrm>
          <a:prstGeom prst="rect">
            <a:avLst/>
          </a:prstGeom>
          <a:noFill/>
        </p:spPr>
        <p:txBody>
          <a:bodyPr wrap="square">
            <a:spAutoFit/>
          </a:bodyPr>
          <a:lstStyle/>
          <a:p>
            <a:pPr lvl="0" algn="ctr"/>
            <a:r>
              <a:rPr lang="en-US" sz="2000" b="1" dirty="0">
                <a:solidFill>
                  <a:srgbClr val="E488E0"/>
                </a:solidFill>
              </a:rPr>
              <a:t>REAL-TIME INVENTORY UPDATES</a:t>
            </a:r>
          </a:p>
          <a:p>
            <a:pPr lvl="0" algn="ctr"/>
            <a:endParaRPr lang="en-US" sz="1800" b="1" dirty="0"/>
          </a:p>
          <a:p>
            <a:pPr lvl="0" algn="r"/>
            <a:r>
              <a:rPr lang="en-US" sz="1800" dirty="0"/>
              <a:t>The system automatically tracks borrowed books and adjusts availability in real-time, ensuring accurate inventory management and reducing confusion over book availability.</a:t>
            </a:r>
            <a:endParaRPr lang="en-IN" sz="1600" dirty="0"/>
          </a:p>
        </p:txBody>
      </p:sp>
      <p:sp>
        <p:nvSpPr>
          <p:cNvPr id="47" name="TextBox 46">
            <a:extLst>
              <a:ext uri="{FF2B5EF4-FFF2-40B4-BE49-F238E27FC236}">
                <a16:creationId xmlns:a16="http://schemas.microsoft.com/office/drawing/2014/main" id="{DE1AF649-7FAD-3496-74DB-C2FA0DFDF76B}"/>
              </a:ext>
            </a:extLst>
          </p:cNvPr>
          <p:cNvSpPr txBox="1"/>
          <p:nvPr/>
        </p:nvSpPr>
        <p:spPr>
          <a:xfrm>
            <a:off x="7910164" y="3463414"/>
            <a:ext cx="2773707" cy="3200876"/>
          </a:xfrm>
          <a:prstGeom prst="rect">
            <a:avLst/>
          </a:prstGeom>
          <a:noFill/>
        </p:spPr>
        <p:txBody>
          <a:bodyPr wrap="square">
            <a:spAutoFit/>
          </a:bodyPr>
          <a:lstStyle/>
          <a:p>
            <a:pPr lvl="0" algn="ctr"/>
            <a:r>
              <a:rPr lang="en-US" sz="2000" b="1" dirty="0">
                <a:solidFill>
                  <a:srgbClr val="FFC000"/>
                </a:solidFill>
              </a:rPr>
              <a:t>REDUCED HUMAN ERROR</a:t>
            </a:r>
            <a:r>
              <a:rPr lang="en-US" sz="2000" dirty="0">
                <a:solidFill>
                  <a:srgbClr val="FFC000"/>
                </a:solidFill>
              </a:rPr>
              <a:t> </a:t>
            </a:r>
          </a:p>
          <a:p>
            <a:pPr lvl="0" algn="ctr"/>
            <a:endParaRPr lang="en-US" sz="1800" dirty="0"/>
          </a:p>
          <a:p>
            <a:pPr lvl="0"/>
            <a:r>
              <a:rPr lang="en-US" sz="1800" dirty="0"/>
              <a:t>By automating the tracking of borrowed and returned books, LIBRAREASE minimizes manual errors, ensuring accurate record-keeping and a more reliable library management process.</a:t>
            </a:r>
            <a:endParaRPr lang="en-IN" sz="1600" dirty="0"/>
          </a:p>
        </p:txBody>
      </p:sp>
    </p:spTree>
    <p:extLst>
      <p:ext uri="{BB962C8B-B14F-4D97-AF65-F5344CB8AC3E}">
        <p14:creationId xmlns:p14="http://schemas.microsoft.com/office/powerpoint/2010/main" val="385725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withEffect">
                                  <p:stCondLst>
                                    <p:cond delay="25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0-#ppt_w/2"/>
                                          </p:val>
                                        </p:tav>
                                        <p:tav tm="100000">
                                          <p:val>
                                            <p:strVal val="#ppt_x"/>
                                          </p:val>
                                        </p:tav>
                                      </p:tavLst>
                                    </p:anim>
                                    <p:anim calcmode="lin" valueType="num">
                                      <p:cBhvr additive="base">
                                        <p:cTn id="8" dur="1000" fill="hold"/>
                                        <p:tgtEl>
                                          <p:spTgt spid="41"/>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750" fill="hold"/>
                                        <p:tgtEl>
                                          <p:spTgt spid="27"/>
                                        </p:tgtEl>
                                        <p:attrNameLst>
                                          <p:attrName>ppt_x</p:attrName>
                                        </p:attrNameLst>
                                      </p:cBhvr>
                                      <p:tavLst>
                                        <p:tav tm="0">
                                          <p:val>
                                            <p:strVal val="0-#ppt_w/2"/>
                                          </p:val>
                                        </p:tav>
                                        <p:tav tm="100000">
                                          <p:val>
                                            <p:strVal val="#ppt_x"/>
                                          </p:val>
                                        </p:tav>
                                      </p:tavLst>
                                    </p:anim>
                                    <p:anim calcmode="lin" valueType="num">
                                      <p:cBhvr additive="base">
                                        <p:cTn id="12" dur="75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3" fill="hold" grpId="0" nodeType="withEffect">
                                  <p:stCondLst>
                                    <p:cond delay="25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1000" fill="hold"/>
                                        <p:tgtEl>
                                          <p:spTgt spid="43"/>
                                        </p:tgtEl>
                                        <p:attrNameLst>
                                          <p:attrName>ppt_x</p:attrName>
                                        </p:attrNameLst>
                                      </p:cBhvr>
                                      <p:tavLst>
                                        <p:tav tm="0">
                                          <p:val>
                                            <p:strVal val="1+#ppt_w/2"/>
                                          </p:val>
                                        </p:tav>
                                        <p:tav tm="100000">
                                          <p:val>
                                            <p:strVal val="#ppt_x"/>
                                          </p:val>
                                        </p:tav>
                                      </p:tavLst>
                                    </p:anim>
                                    <p:anim calcmode="lin" valueType="num">
                                      <p:cBhvr additive="base">
                                        <p:cTn id="16" dur="1000" fill="hold"/>
                                        <p:tgtEl>
                                          <p:spTgt spid="43"/>
                                        </p:tgtEl>
                                        <p:attrNameLst>
                                          <p:attrName>ppt_y</p:attrName>
                                        </p:attrNameLst>
                                      </p:cBhvr>
                                      <p:tavLst>
                                        <p:tav tm="0">
                                          <p:val>
                                            <p:strVal val="0-#ppt_h/2"/>
                                          </p:val>
                                        </p:tav>
                                        <p:tav tm="100000">
                                          <p:val>
                                            <p:strVal val="#ppt_y"/>
                                          </p:val>
                                        </p:tav>
                                      </p:tavLst>
                                    </p:anim>
                                  </p:childTnLst>
                                </p:cTn>
                              </p:par>
                              <p:par>
                                <p:cTn id="17" presetID="2" presetClass="entr" presetSubtype="3" fill="hold" grpId="0" nodeType="withEffect">
                                  <p:stCondLst>
                                    <p:cond delay="25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750" fill="hold"/>
                                        <p:tgtEl>
                                          <p:spTgt spid="28"/>
                                        </p:tgtEl>
                                        <p:attrNameLst>
                                          <p:attrName>ppt_x</p:attrName>
                                        </p:attrNameLst>
                                      </p:cBhvr>
                                      <p:tavLst>
                                        <p:tav tm="0">
                                          <p:val>
                                            <p:strVal val="1+#ppt_w/2"/>
                                          </p:val>
                                        </p:tav>
                                        <p:tav tm="100000">
                                          <p:val>
                                            <p:strVal val="#ppt_x"/>
                                          </p:val>
                                        </p:tav>
                                      </p:tavLst>
                                    </p:anim>
                                    <p:anim calcmode="lin" valueType="num">
                                      <p:cBhvr additive="base">
                                        <p:cTn id="20" dur="750" fill="hold"/>
                                        <p:tgtEl>
                                          <p:spTgt spid="28"/>
                                        </p:tgtEl>
                                        <p:attrNameLst>
                                          <p:attrName>ppt_y</p:attrName>
                                        </p:attrNameLst>
                                      </p:cBhvr>
                                      <p:tavLst>
                                        <p:tav tm="0">
                                          <p:val>
                                            <p:strVal val="0-#ppt_h/2"/>
                                          </p:val>
                                        </p:tav>
                                        <p:tav tm="100000">
                                          <p:val>
                                            <p:strVal val="#ppt_y"/>
                                          </p:val>
                                        </p:tav>
                                      </p:tavLst>
                                    </p:anim>
                                  </p:childTnLst>
                                </p:cTn>
                              </p:par>
                              <p:par>
                                <p:cTn id="21" presetID="2" presetClass="entr" presetSubtype="6" fill="hold" grpId="0" nodeType="withEffect">
                                  <p:stCondLst>
                                    <p:cond delay="25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1000" fill="hold"/>
                                        <p:tgtEl>
                                          <p:spTgt spid="47"/>
                                        </p:tgtEl>
                                        <p:attrNameLst>
                                          <p:attrName>ppt_x</p:attrName>
                                        </p:attrNameLst>
                                      </p:cBhvr>
                                      <p:tavLst>
                                        <p:tav tm="0">
                                          <p:val>
                                            <p:strVal val="1+#ppt_w/2"/>
                                          </p:val>
                                        </p:tav>
                                        <p:tav tm="100000">
                                          <p:val>
                                            <p:strVal val="#ppt_x"/>
                                          </p:val>
                                        </p:tav>
                                      </p:tavLst>
                                    </p:anim>
                                    <p:anim calcmode="lin" valueType="num">
                                      <p:cBhvr additive="base">
                                        <p:cTn id="24" dur="10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25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750" fill="hold"/>
                                        <p:tgtEl>
                                          <p:spTgt spid="29"/>
                                        </p:tgtEl>
                                        <p:attrNameLst>
                                          <p:attrName>ppt_x</p:attrName>
                                        </p:attrNameLst>
                                      </p:cBhvr>
                                      <p:tavLst>
                                        <p:tav tm="0">
                                          <p:val>
                                            <p:strVal val="1+#ppt_w/2"/>
                                          </p:val>
                                        </p:tav>
                                        <p:tav tm="100000">
                                          <p:val>
                                            <p:strVal val="#ppt_x"/>
                                          </p:val>
                                        </p:tav>
                                      </p:tavLst>
                                    </p:anim>
                                    <p:anim calcmode="lin" valueType="num">
                                      <p:cBhvr additive="base">
                                        <p:cTn id="28" dur="75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12" fill="hold" grpId="0" nodeType="withEffect">
                                  <p:stCondLst>
                                    <p:cond delay="25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1000" fill="hold"/>
                                        <p:tgtEl>
                                          <p:spTgt spid="45"/>
                                        </p:tgtEl>
                                        <p:attrNameLst>
                                          <p:attrName>ppt_x</p:attrName>
                                        </p:attrNameLst>
                                      </p:cBhvr>
                                      <p:tavLst>
                                        <p:tav tm="0">
                                          <p:val>
                                            <p:strVal val="0-#ppt_w/2"/>
                                          </p:val>
                                        </p:tav>
                                        <p:tav tm="100000">
                                          <p:val>
                                            <p:strVal val="#ppt_x"/>
                                          </p:val>
                                        </p:tav>
                                      </p:tavLst>
                                    </p:anim>
                                    <p:anim calcmode="lin" valueType="num">
                                      <p:cBhvr additive="base">
                                        <p:cTn id="32" dur="1000" fill="hold"/>
                                        <p:tgtEl>
                                          <p:spTgt spid="45"/>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25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750" fill="hold"/>
                                        <p:tgtEl>
                                          <p:spTgt spid="9"/>
                                        </p:tgtEl>
                                        <p:attrNameLst>
                                          <p:attrName>ppt_x</p:attrName>
                                        </p:attrNameLst>
                                      </p:cBhvr>
                                      <p:tavLst>
                                        <p:tav tm="0">
                                          <p:val>
                                            <p:strVal val="0-#ppt_w/2"/>
                                          </p:val>
                                        </p:tav>
                                        <p:tav tm="100000">
                                          <p:val>
                                            <p:strVal val="#ppt_x"/>
                                          </p:val>
                                        </p:tav>
                                      </p:tavLst>
                                    </p:anim>
                                    <p:anim calcmode="lin" valueType="num">
                                      <p:cBhvr additive="base">
                                        <p:cTn id="36" dur="75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7" grpId="0" animBg="1"/>
      <p:bldP spid="28" grpId="0" animBg="1"/>
      <p:bldP spid="29" grpId="0" animBg="1"/>
      <p:bldP spid="41" grpId="0"/>
      <p:bldP spid="43" grpId="0"/>
      <p:bldP spid="45" grpId="0"/>
      <p:bldP spid="4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6000">
              <a:srgbClr val="F3717D"/>
            </a:gs>
            <a:gs pos="100000">
              <a:srgbClr val="FEFBB8"/>
            </a:gs>
          </a:gsLst>
          <a:lin ang="5400000" scaled="1"/>
        </a:gradFill>
        <a:effectLst/>
      </p:bgPr>
    </p:bg>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23C61685-18F0-5AA4-ABBB-F1C5D019C35B}"/>
              </a:ext>
            </a:extLst>
          </p:cNvPr>
          <p:cNvGrpSpPr/>
          <p:nvPr/>
        </p:nvGrpSpPr>
        <p:grpSpPr>
          <a:xfrm>
            <a:off x="-76201" y="2898085"/>
            <a:ext cx="3283974" cy="1424615"/>
            <a:chOff x="208935" y="2893664"/>
            <a:chExt cx="3283974" cy="1424615"/>
          </a:xfrm>
        </p:grpSpPr>
        <p:sp>
          <p:nvSpPr>
            <p:cNvPr id="30" name="TextBox 29">
              <a:extLst>
                <a:ext uri="{FF2B5EF4-FFF2-40B4-BE49-F238E27FC236}">
                  <a16:creationId xmlns:a16="http://schemas.microsoft.com/office/drawing/2014/main" id="{8850FFC1-CAE7-FC53-AF55-9BD1F39906B6}"/>
                </a:ext>
              </a:extLst>
            </p:cNvPr>
            <p:cNvSpPr txBox="1"/>
            <p:nvPr/>
          </p:nvSpPr>
          <p:spPr>
            <a:xfrm>
              <a:off x="208935" y="2893664"/>
              <a:ext cx="3283974" cy="707886"/>
            </a:xfrm>
            <a:prstGeom prst="rect">
              <a:avLst/>
            </a:prstGeom>
            <a:noFill/>
          </p:spPr>
          <p:txBody>
            <a:bodyPr wrap="square" rtlCol="0">
              <a:spAutoFit/>
            </a:bodyPr>
            <a:lstStyle/>
            <a:p>
              <a:pPr algn="ctr"/>
              <a:r>
                <a:rPr lang="en-US" sz="4000" dirty="0">
                  <a:latin typeface="Aptos Narrow" panose="020B0004020202020204" pitchFamily="34" charset="0"/>
                </a:rPr>
                <a:t>TECHNOLOGY</a:t>
              </a:r>
              <a:endParaRPr lang="en-IN" sz="4000" dirty="0">
                <a:latin typeface="Aptos Narrow" panose="020B0004020202020204" pitchFamily="34" charset="0"/>
              </a:endParaRPr>
            </a:p>
          </p:txBody>
        </p:sp>
        <p:sp>
          <p:nvSpPr>
            <p:cNvPr id="31" name="TextBox 30">
              <a:extLst>
                <a:ext uri="{FF2B5EF4-FFF2-40B4-BE49-F238E27FC236}">
                  <a16:creationId xmlns:a16="http://schemas.microsoft.com/office/drawing/2014/main" id="{19EB9DCA-6F1C-E369-3AF7-D5A847863F1D}"/>
                </a:ext>
              </a:extLst>
            </p:cNvPr>
            <p:cNvSpPr txBox="1"/>
            <p:nvPr/>
          </p:nvSpPr>
          <p:spPr>
            <a:xfrm>
              <a:off x="1115960" y="3610393"/>
              <a:ext cx="1469924" cy="707886"/>
            </a:xfrm>
            <a:prstGeom prst="rect">
              <a:avLst/>
            </a:prstGeom>
            <a:noFill/>
          </p:spPr>
          <p:txBody>
            <a:bodyPr wrap="square" rtlCol="0">
              <a:spAutoFit/>
            </a:bodyPr>
            <a:lstStyle/>
            <a:p>
              <a:r>
                <a:rPr lang="en-US" sz="4000" dirty="0"/>
                <a:t>STACK</a:t>
              </a:r>
              <a:endParaRPr lang="en-IN" sz="4000" dirty="0"/>
            </a:p>
          </p:txBody>
        </p:sp>
      </p:grpSp>
      <p:sp>
        <p:nvSpPr>
          <p:cNvPr id="22" name="TextBox 21">
            <a:extLst>
              <a:ext uri="{FF2B5EF4-FFF2-40B4-BE49-F238E27FC236}">
                <a16:creationId xmlns:a16="http://schemas.microsoft.com/office/drawing/2014/main" id="{53AA7AA2-6898-BF09-8E2D-80670A0F8A84}"/>
              </a:ext>
            </a:extLst>
          </p:cNvPr>
          <p:cNvSpPr txBox="1"/>
          <p:nvPr/>
        </p:nvSpPr>
        <p:spPr>
          <a:xfrm>
            <a:off x="8721212" y="1150302"/>
            <a:ext cx="3470788" cy="646331"/>
          </a:xfrm>
          <a:prstGeom prst="rect">
            <a:avLst/>
          </a:prstGeom>
          <a:noFill/>
        </p:spPr>
        <p:txBody>
          <a:bodyPr wrap="square">
            <a:spAutoFit/>
          </a:bodyPr>
          <a:lstStyle/>
          <a:p>
            <a:r>
              <a:rPr lang="en-IN" b="1" dirty="0"/>
              <a:t>User Interface Technologies</a:t>
            </a:r>
          </a:p>
          <a:p>
            <a:r>
              <a:rPr lang="en-IN" dirty="0"/>
              <a:t>HTML, CSS, JavaScript</a:t>
            </a:r>
          </a:p>
        </p:txBody>
      </p:sp>
      <p:sp>
        <p:nvSpPr>
          <p:cNvPr id="24" name="TextBox 23">
            <a:extLst>
              <a:ext uri="{FF2B5EF4-FFF2-40B4-BE49-F238E27FC236}">
                <a16:creationId xmlns:a16="http://schemas.microsoft.com/office/drawing/2014/main" id="{D473220A-9F98-37A6-2F09-2EA58FA8E8DE}"/>
              </a:ext>
            </a:extLst>
          </p:cNvPr>
          <p:cNvSpPr txBox="1"/>
          <p:nvPr/>
        </p:nvSpPr>
        <p:spPr>
          <a:xfrm>
            <a:off x="8681884" y="2039582"/>
            <a:ext cx="3510116" cy="646331"/>
          </a:xfrm>
          <a:prstGeom prst="rect">
            <a:avLst/>
          </a:prstGeom>
          <a:noFill/>
        </p:spPr>
        <p:txBody>
          <a:bodyPr wrap="square">
            <a:spAutoFit/>
          </a:bodyPr>
          <a:lstStyle/>
          <a:p>
            <a:r>
              <a:rPr lang="en-US" b="1" dirty="0"/>
              <a:t>Backend Processing</a:t>
            </a:r>
            <a:endParaRPr lang="en-US" dirty="0"/>
          </a:p>
          <a:p>
            <a:r>
              <a:rPr lang="en-US" dirty="0"/>
              <a:t>PHP</a:t>
            </a:r>
          </a:p>
        </p:txBody>
      </p:sp>
      <p:sp>
        <p:nvSpPr>
          <p:cNvPr id="3" name="Rectangle 2">
            <a:extLst>
              <a:ext uri="{FF2B5EF4-FFF2-40B4-BE49-F238E27FC236}">
                <a16:creationId xmlns:a16="http://schemas.microsoft.com/office/drawing/2014/main" id="{510F40C4-4959-7814-7F5B-A5ACC5C516AD}"/>
              </a:ext>
            </a:extLst>
          </p:cNvPr>
          <p:cNvSpPr/>
          <p:nvPr/>
        </p:nvSpPr>
        <p:spPr>
          <a:xfrm>
            <a:off x="3913238" y="3685276"/>
            <a:ext cx="2772698" cy="2690624"/>
          </a:xfrm>
          <a:prstGeom prst="rect">
            <a:avLst/>
          </a:prstGeom>
          <a:solidFill>
            <a:schemeClr val="accent4">
              <a:lumMod val="75000"/>
            </a:schemeClr>
          </a:solidFill>
          <a:ln>
            <a:solidFill>
              <a:schemeClr val="accent4">
                <a:lumMod val="75000"/>
              </a:schemeClr>
            </a:solidFill>
          </a:ln>
          <a:scene3d>
            <a:camera prst="isometricTopUp"/>
            <a:lightRig rig="threePt" dir="t"/>
          </a:scene3d>
          <a:sp3d extrusionH="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B4D8404E-251D-72DD-E184-A64667D64CD0}"/>
              </a:ext>
            </a:extLst>
          </p:cNvPr>
          <p:cNvSpPr/>
          <p:nvPr/>
        </p:nvSpPr>
        <p:spPr>
          <a:xfrm>
            <a:off x="3913238" y="2795995"/>
            <a:ext cx="2772698" cy="2690624"/>
          </a:xfrm>
          <a:prstGeom prst="rect">
            <a:avLst/>
          </a:prstGeom>
          <a:solidFill>
            <a:schemeClr val="accent4">
              <a:lumMod val="60000"/>
              <a:lumOff val="40000"/>
            </a:schemeClr>
          </a:solidFill>
          <a:ln>
            <a:solidFill>
              <a:schemeClr val="accent4">
                <a:lumMod val="60000"/>
                <a:lumOff val="40000"/>
              </a:schemeClr>
            </a:solidFill>
          </a:ln>
          <a:scene3d>
            <a:camera prst="isometricTopUp"/>
            <a:lightRig rig="threePt" dir="t"/>
          </a:scene3d>
          <a:sp3d extrusionH="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11C1E8FF-BE97-3EAC-6951-A30E06C95943}"/>
              </a:ext>
            </a:extLst>
          </p:cNvPr>
          <p:cNvSpPr/>
          <p:nvPr/>
        </p:nvSpPr>
        <p:spPr>
          <a:xfrm>
            <a:off x="3913238" y="1906716"/>
            <a:ext cx="2772698" cy="2690624"/>
          </a:xfrm>
          <a:prstGeom prst="rect">
            <a:avLst/>
          </a:prstGeom>
          <a:solidFill>
            <a:srgbClr val="6BE1F1"/>
          </a:solidFill>
          <a:ln>
            <a:solidFill>
              <a:srgbClr val="6BE1F1"/>
            </a:solidFill>
          </a:ln>
          <a:scene3d>
            <a:camera prst="isometricTopUp"/>
            <a:lightRig rig="threePt" dir="t"/>
          </a:scene3d>
          <a:sp3d extrusionH="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5D107A16-4B95-ADDB-3828-B18483E4D146}"/>
              </a:ext>
            </a:extLst>
          </p:cNvPr>
          <p:cNvSpPr/>
          <p:nvPr/>
        </p:nvSpPr>
        <p:spPr>
          <a:xfrm>
            <a:off x="3913238" y="1017436"/>
            <a:ext cx="2772698" cy="2690624"/>
          </a:xfrm>
          <a:prstGeom prst="rect">
            <a:avLst/>
          </a:prstGeom>
          <a:solidFill>
            <a:srgbClr val="A9E1FD"/>
          </a:solidFill>
          <a:ln>
            <a:solidFill>
              <a:srgbClr val="A9E1FD"/>
            </a:solidFill>
          </a:ln>
          <a:scene3d>
            <a:camera prst="isometricTopUp"/>
            <a:lightRig rig="threePt" dir="t"/>
          </a:scene3d>
          <a:sp3d extrusionH="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8615EDDD-F9C8-95FD-083D-87C2821B7FD3}"/>
              </a:ext>
            </a:extLst>
          </p:cNvPr>
          <p:cNvSpPr/>
          <p:nvPr/>
        </p:nvSpPr>
        <p:spPr>
          <a:xfrm>
            <a:off x="3913238" y="128156"/>
            <a:ext cx="2772698" cy="2690624"/>
          </a:xfrm>
          <a:prstGeom prst="rect">
            <a:avLst/>
          </a:prstGeom>
          <a:solidFill>
            <a:srgbClr val="CEEEFE"/>
          </a:solidFill>
          <a:ln>
            <a:solidFill>
              <a:srgbClr val="CEEEFE"/>
            </a:solidFill>
          </a:ln>
          <a:scene3d>
            <a:camera prst="isometricTopUp"/>
            <a:lightRig rig="threePt" dir="t"/>
          </a:scene3d>
          <a:sp3d extrusionH="1270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TextBox 25">
            <a:extLst>
              <a:ext uri="{FF2B5EF4-FFF2-40B4-BE49-F238E27FC236}">
                <a16:creationId xmlns:a16="http://schemas.microsoft.com/office/drawing/2014/main" id="{367B0D47-E642-AB02-76AA-BE401452BBB1}"/>
              </a:ext>
            </a:extLst>
          </p:cNvPr>
          <p:cNvSpPr txBox="1"/>
          <p:nvPr/>
        </p:nvSpPr>
        <p:spPr>
          <a:xfrm>
            <a:off x="8711380" y="2937705"/>
            <a:ext cx="2404462" cy="646331"/>
          </a:xfrm>
          <a:prstGeom prst="rect">
            <a:avLst/>
          </a:prstGeom>
          <a:noFill/>
        </p:spPr>
        <p:txBody>
          <a:bodyPr wrap="square">
            <a:spAutoFit/>
          </a:bodyPr>
          <a:lstStyle/>
          <a:p>
            <a:r>
              <a:rPr lang="en-IN" b="1" dirty="0"/>
              <a:t>Database Management</a:t>
            </a:r>
            <a:endParaRPr lang="en-IN" dirty="0"/>
          </a:p>
          <a:p>
            <a:r>
              <a:rPr lang="en-IN" dirty="0"/>
              <a:t>MySQL</a:t>
            </a:r>
          </a:p>
        </p:txBody>
      </p:sp>
      <p:sp>
        <p:nvSpPr>
          <p:cNvPr id="27" name="Rectangle 1">
            <a:extLst>
              <a:ext uri="{FF2B5EF4-FFF2-40B4-BE49-F238E27FC236}">
                <a16:creationId xmlns:a16="http://schemas.microsoft.com/office/drawing/2014/main" id="{4C1E60A1-12D5-D53D-373A-ABD56067E613}"/>
              </a:ext>
            </a:extLst>
          </p:cNvPr>
          <p:cNvSpPr>
            <a:spLocks noChangeArrowheads="1"/>
          </p:cNvSpPr>
          <p:nvPr/>
        </p:nvSpPr>
        <p:spPr bwMode="auto">
          <a:xfrm>
            <a:off x="8721212" y="3818142"/>
            <a:ext cx="206877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rPr>
              <a:t>Hosting </a:t>
            </a:r>
            <a:r>
              <a:rPr lang="en-US" altLang="en-US" b="1" dirty="0"/>
              <a:t>And </a:t>
            </a:r>
            <a:r>
              <a:rPr kumimoji="0" lang="en-US" altLang="en-US" sz="1800" b="1" i="0" u="none" strike="noStrike" cap="none" normalizeH="0" baseline="0" dirty="0">
                <a:ln>
                  <a:noFill/>
                </a:ln>
                <a:solidFill>
                  <a:schemeClr val="tx1"/>
                </a:solidFill>
                <a:effectLst/>
              </a:rPr>
              <a:t>Server </a:t>
            </a: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XAMPP</a:t>
            </a:r>
          </a:p>
        </p:txBody>
      </p:sp>
      <p:sp>
        <p:nvSpPr>
          <p:cNvPr id="29" name="TextBox 28">
            <a:extLst>
              <a:ext uri="{FF2B5EF4-FFF2-40B4-BE49-F238E27FC236}">
                <a16:creationId xmlns:a16="http://schemas.microsoft.com/office/drawing/2014/main" id="{C04C64BC-C210-C689-0BA1-2DFBFC2D3D59}"/>
              </a:ext>
            </a:extLst>
          </p:cNvPr>
          <p:cNvSpPr txBox="1"/>
          <p:nvPr/>
        </p:nvSpPr>
        <p:spPr>
          <a:xfrm>
            <a:off x="8721212" y="4707422"/>
            <a:ext cx="2890684" cy="646331"/>
          </a:xfrm>
          <a:prstGeom prst="rect">
            <a:avLst/>
          </a:prstGeom>
          <a:noFill/>
        </p:spPr>
        <p:txBody>
          <a:bodyPr wrap="square">
            <a:spAutoFit/>
          </a:bodyPr>
          <a:lstStyle/>
          <a:p>
            <a:r>
              <a:rPr lang="en-IN" b="1" dirty="0"/>
              <a:t>Development Environment</a:t>
            </a:r>
            <a:endParaRPr lang="en-IN" dirty="0"/>
          </a:p>
          <a:p>
            <a:r>
              <a:rPr lang="en-IN" dirty="0"/>
              <a:t>VSCode</a:t>
            </a:r>
          </a:p>
        </p:txBody>
      </p:sp>
      <p:grpSp>
        <p:nvGrpSpPr>
          <p:cNvPr id="38" name="Group 37">
            <a:extLst>
              <a:ext uri="{FF2B5EF4-FFF2-40B4-BE49-F238E27FC236}">
                <a16:creationId xmlns:a16="http://schemas.microsoft.com/office/drawing/2014/main" id="{41D93720-1A4F-2009-AA51-160FC16E56AE}"/>
              </a:ext>
            </a:extLst>
          </p:cNvPr>
          <p:cNvGrpSpPr/>
          <p:nvPr/>
        </p:nvGrpSpPr>
        <p:grpSpPr>
          <a:xfrm>
            <a:off x="7256207" y="1367660"/>
            <a:ext cx="1142888" cy="211614"/>
            <a:chOff x="7098890" y="1721603"/>
            <a:chExt cx="1142888" cy="211614"/>
          </a:xfrm>
        </p:grpSpPr>
        <p:cxnSp>
          <p:nvCxnSpPr>
            <p:cNvPr id="34" name="Straight Connector 33">
              <a:extLst>
                <a:ext uri="{FF2B5EF4-FFF2-40B4-BE49-F238E27FC236}">
                  <a16:creationId xmlns:a16="http://schemas.microsoft.com/office/drawing/2014/main" id="{51D349D3-617D-11A3-3344-AFACF2563ADD}"/>
                </a:ext>
              </a:extLst>
            </p:cNvPr>
            <p:cNvCxnSpPr>
              <a:cxnSpLocks/>
            </p:cNvCxnSpPr>
            <p:nvPr/>
          </p:nvCxnSpPr>
          <p:spPr>
            <a:xfrm flipV="1">
              <a:off x="7098890" y="1827410"/>
              <a:ext cx="9930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47865FDB-835C-9F27-C555-7E8D98621682}"/>
                </a:ext>
              </a:extLst>
            </p:cNvPr>
            <p:cNvSpPr/>
            <p:nvPr/>
          </p:nvSpPr>
          <p:spPr>
            <a:xfrm>
              <a:off x="8030163" y="1721603"/>
              <a:ext cx="211615" cy="211614"/>
            </a:xfrm>
            <a:prstGeom prst="ellipse">
              <a:avLst/>
            </a:prstGeom>
            <a:solidFill>
              <a:srgbClr val="CEEEFE"/>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39" name="Group 38">
            <a:extLst>
              <a:ext uri="{FF2B5EF4-FFF2-40B4-BE49-F238E27FC236}">
                <a16:creationId xmlns:a16="http://schemas.microsoft.com/office/drawing/2014/main" id="{FBE8F022-1FB5-F30E-052C-8D33A65CDC4C}"/>
              </a:ext>
            </a:extLst>
          </p:cNvPr>
          <p:cNvGrpSpPr/>
          <p:nvPr/>
        </p:nvGrpSpPr>
        <p:grpSpPr>
          <a:xfrm>
            <a:off x="7256207" y="2314264"/>
            <a:ext cx="1142888" cy="211614"/>
            <a:chOff x="7098890" y="1721603"/>
            <a:chExt cx="1142888" cy="211614"/>
          </a:xfrm>
        </p:grpSpPr>
        <p:cxnSp>
          <p:nvCxnSpPr>
            <p:cNvPr id="40" name="Straight Connector 39">
              <a:extLst>
                <a:ext uri="{FF2B5EF4-FFF2-40B4-BE49-F238E27FC236}">
                  <a16:creationId xmlns:a16="http://schemas.microsoft.com/office/drawing/2014/main" id="{9E487D42-8A0A-660F-C15D-DCC59F798377}"/>
                </a:ext>
              </a:extLst>
            </p:cNvPr>
            <p:cNvCxnSpPr>
              <a:cxnSpLocks/>
            </p:cNvCxnSpPr>
            <p:nvPr/>
          </p:nvCxnSpPr>
          <p:spPr>
            <a:xfrm flipV="1">
              <a:off x="7098890" y="1827410"/>
              <a:ext cx="9930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8D37E17F-E3AF-CA2C-6723-41477D4EF67F}"/>
                </a:ext>
              </a:extLst>
            </p:cNvPr>
            <p:cNvSpPr/>
            <p:nvPr/>
          </p:nvSpPr>
          <p:spPr>
            <a:xfrm>
              <a:off x="8030163" y="1721603"/>
              <a:ext cx="211615" cy="211614"/>
            </a:xfrm>
            <a:prstGeom prst="ellipse">
              <a:avLst/>
            </a:prstGeom>
            <a:solidFill>
              <a:srgbClr val="A9E1FD"/>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5" name="Group 44">
            <a:extLst>
              <a:ext uri="{FF2B5EF4-FFF2-40B4-BE49-F238E27FC236}">
                <a16:creationId xmlns:a16="http://schemas.microsoft.com/office/drawing/2014/main" id="{758571D3-7340-44A6-45F1-C1CC902DED5C}"/>
              </a:ext>
            </a:extLst>
          </p:cNvPr>
          <p:cNvGrpSpPr/>
          <p:nvPr/>
        </p:nvGrpSpPr>
        <p:grpSpPr>
          <a:xfrm>
            <a:off x="7256207" y="3155063"/>
            <a:ext cx="1142888" cy="211614"/>
            <a:chOff x="7098890" y="1721603"/>
            <a:chExt cx="1142888" cy="211614"/>
          </a:xfrm>
        </p:grpSpPr>
        <p:cxnSp>
          <p:nvCxnSpPr>
            <p:cNvPr id="46" name="Straight Connector 45">
              <a:extLst>
                <a:ext uri="{FF2B5EF4-FFF2-40B4-BE49-F238E27FC236}">
                  <a16:creationId xmlns:a16="http://schemas.microsoft.com/office/drawing/2014/main" id="{CB8F5B21-93CA-259D-F1A3-3067FEB84403}"/>
                </a:ext>
              </a:extLst>
            </p:cNvPr>
            <p:cNvCxnSpPr>
              <a:cxnSpLocks/>
            </p:cNvCxnSpPr>
            <p:nvPr/>
          </p:nvCxnSpPr>
          <p:spPr>
            <a:xfrm flipV="1">
              <a:off x="7098890" y="1827410"/>
              <a:ext cx="9930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42776840-A8B5-08D4-AF3A-ECFBBE3E14EE}"/>
                </a:ext>
              </a:extLst>
            </p:cNvPr>
            <p:cNvSpPr/>
            <p:nvPr/>
          </p:nvSpPr>
          <p:spPr>
            <a:xfrm>
              <a:off x="8030163" y="1721603"/>
              <a:ext cx="211615" cy="211614"/>
            </a:xfrm>
            <a:prstGeom prst="ellipse">
              <a:avLst/>
            </a:prstGeom>
            <a:solidFill>
              <a:srgbClr val="6BE1F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48" name="Group 47">
            <a:extLst>
              <a:ext uri="{FF2B5EF4-FFF2-40B4-BE49-F238E27FC236}">
                <a16:creationId xmlns:a16="http://schemas.microsoft.com/office/drawing/2014/main" id="{DAA30C65-88B0-86E9-C154-6B710D6B0187}"/>
              </a:ext>
            </a:extLst>
          </p:cNvPr>
          <p:cNvGrpSpPr/>
          <p:nvPr/>
        </p:nvGrpSpPr>
        <p:grpSpPr>
          <a:xfrm>
            <a:off x="7256207" y="4035500"/>
            <a:ext cx="1142888" cy="211614"/>
            <a:chOff x="7098890" y="1721603"/>
            <a:chExt cx="1142888" cy="211614"/>
          </a:xfrm>
        </p:grpSpPr>
        <p:cxnSp>
          <p:nvCxnSpPr>
            <p:cNvPr id="49" name="Straight Connector 48">
              <a:extLst>
                <a:ext uri="{FF2B5EF4-FFF2-40B4-BE49-F238E27FC236}">
                  <a16:creationId xmlns:a16="http://schemas.microsoft.com/office/drawing/2014/main" id="{5653FB7C-A9AA-BDD6-D3B4-DE729102D289}"/>
                </a:ext>
              </a:extLst>
            </p:cNvPr>
            <p:cNvCxnSpPr>
              <a:cxnSpLocks/>
            </p:cNvCxnSpPr>
            <p:nvPr/>
          </p:nvCxnSpPr>
          <p:spPr>
            <a:xfrm flipV="1">
              <a:off x="7098890" y="1827410"/>
              <a:ext cx="9930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0666049F-4292-15E6-BBBA-BB0B78D0A72E}"/>
                </a:ext>
              </a:extLst>
            </p:cNvPr>
            <p:cNvSpPr/>
            <p:nvPr/>
          </p:nvSpPr>
          <p:spPr>
            <a:xfrm>
              <a:off x="8030163" y="1721603"/>
              <a:ext cx="211615" cy="211614"/>
            </a:xfrm>
            <a:prstGeom prst="ellipse">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grpSp>
        <p:nvGrpSpPr>
          <p:cNvPr id="51" name="Group 50">
            <a:extLst>
              <a:ext uri="{FF2B5EF4-FFF2-40B4-BE49-F238E27FC236}">
                <a16:creationId xmlns:a16="http://schemas.microsoft.com/office/drawing/2014/main" id="{011A857C-3CAB-BBE2-2971-6CEF61967F5B}"/>
              </a:ext>
            </a:extLst>
          </p:cNvPr>
          <p:cNvGrpSpPr/>
          <p:nvPr/>
        </p:nvGrpSpPr>
        <p:grpSpPr>
          <a:xfrm>
            <a:off x="7256207" y="4924780"/>
            <a:ext cx="1142888" cy="211614"/>
            <a:chOff x="7098890" y="1721603"/>
            <a:chExt cx="1142888" cy="211614"/>
          </a:xfrm>
        </p:grpSpPr>
        <p:cxnSp>
          <p:nvCxnSpPr>
            <p:cNvPr id="52" name="Straight Connector 51">
              <a:extLst>
                <a:ext uri="{FF2B5EF4-FFF2-40B4-BE49-F238E27FC236}">
                  <a16:creationId xmlns:a16="http://schemas.microsoft.com/office/drawing/2014/main" id="{22516E8F-35FA-3C5B-1AED-E1298D441319}"/>
                </a:ext>
              </a:extLst>
            </p:cNvPr>
            <p:cNvCxnSpPr>
              <a:cxnSpLocks/>
            </p:cNvCxnSpPr>
            <p:nvPr/>
          </p:nvCxnSpPr>
          <p:spPr>
            <a:xfrm flipV="1">
              <a:off x="7098890" y="1827410"/>
              <a:ext cx="993058" cy="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52D6A74A-F57B-46FF-C3EA-7BD7EFCCC67E}"/>
                </a:ext>
              </a:extLst>
            </p:cNvPr>
            <p:cNvSpPr/>
            <p:nvPr/>
          </p:nvSpPr>
          <p:spPr>
            <a:xfrm>
              <a:off x="8030163" y="1721603"/>
              <a:ext cx="211615" cy="211614"/>
            </a:xfrm>
            <a:prstGeom prst="ellipse">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58045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0-#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ppt_x"/>
                                          </p:val>
                                        </p:tav>
                                        <p:tav tm="100000">
                                          <p:val>
                                            <p:strVal val="#ppt_x"/>
                                          </p:val>
                                        </p:tav>
                                      </p:tavLst>
                                    </p:anim>
                                    <p:anim calcmode="lin" valueType="num">
                                      <p:cBhvr additive="base">
                                        <p:cTn id="28" dur="500" fill="hold"/>
                                        <p:tgtEl>
                                          <p:spTgt spid="2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anim calcmode="lin" valueType="num">
                                      <p:cBhvr additive="base">
                                        <p:cTn id="39" dur="500" fill="hold"/>
                                        <p:tgtEl>
                                          <p:spTgt spid="38"/>
                                        </p:tgtEl>
                                        <p:attrNameLst>
                                          <p:attrName>ppt_x</p:attrName>
                                        </p:attrNameLst>
                                      </p:cBhvr>
                                      <p:tavLst>
                                        <p:tav tm="0">
                                          <p:val>
                                            <p:strVal val="#ppt_x"/>
                                          </p:val>
                                        </p:tav>
                                        <p:tav tm="100000">
                                          <p:val>
                                            <p:strVal val="#ppt_x"/>
                                          </p:val>
                                        </p:tav>
                                      </p:tavLst>
                                    </p:anim>
                                    <p:anim calcmode="lin" valueType="num">
                                      <p:cBhvr additive="base">
                                        <p:cTn id="40" dur="500" fill="hold"/>
                                        <p:tgtEl>
                                          <p:spTgt spid="38"/>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fill="hold"/>
                                        <p:tgtEl>
                                          <p:spTgt spid="45"/>
                                        </p:tgtEl>
                                        <p:attrNameLst>
                                          <p:attrName>ppt_x</p:attrName>
                                        </p:attrNameLst>
                                      </p:cBhvr>
                                      <p:tavLst>
                                        <p:tav tm="0">
                                          <p:val>
                                            <p:strVal val="#ppt_x"/>
                                          </p:val>
                                        </p:tav>
                                        <p:tav tm="100000">
                                          <p:val>
                                            <p:strVal val="#ppt_x"/>
                                          </p:val>
                                        </p:tav>
                                      </p:tavLst>
                                    </p:anim>
                                    <p:anim calcmode="lin" valueType="num">
                                      <p:cBhvr additive="base">
                                        <p:cTn id="48" dur="500" fill="hold"/>
                                        <p:tgtEl>
                                          <p:spTgt spid="45"/>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48"/>
                                        </p:tgtEl>
                                        <p:attrNameLst>
                                          <p:attrName>style.visibility</p:attrName>
                                        </p:attrNameLst>
                                      </p:cBhvr>
                                      <p:to>
                                        <p:strVal val="visible"/>
                                      </p:to>
                                    </p:set>
                                    <p:anim calcmode="lin" valueType="num">
                                      <p:cBhvr additive="base">
                                        <p:cTn id="51" dur="500" fill="hold"/>
                                        <p:tgtEl>
                                          <p:spTgt spid="48"/>
                                        </p:tgtEl>
                                        <p:attrNameLst>
                                          <p:attrName>ppt_x</p:attrName>
                                        </p:attrNameLst>
                                      </p:cBhvr>
                                      <p:tavLst>
                                        <p:tav tm="0">
                                          <p:val>
                                            <p:strVal val="#ppt_x"/>
                                          </p:val>
                                        </p:tav>
                                        <p:tav tm="100000">
                                          <p:val>
                                            <p:strVal val="#ppt_x"/>
                                          </p:val>
                                        </p:tav>
                                      </p:tavLst>
                                    </p:anim>
                                    <p:anim calcmode="lin" valueType="num">
                                      <p:cBhvr additive="base">
                                        <p:cTn id="52" dur="500" fill="hold"/>
                                        <p:tgtEl>
                                          <p:spTgt spid="48"/>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1"/>
                                        </p:tgtEl>
                                        <p:attrNameLst>
                                          <p:attrName>style.visibility</p:attrName>
                                        </p:attrNameLst>
                                      </p:cBhvr>
                                      <p:to>
                                        <p:strVal val="visible"/>
                                      </p:to>
                                    </p:set>
                                    <p:anim calcmode="lin" valueType="num">
                                      <p:cBhvr additive="base">
                                        <p:cTn id="55" dur="500" fill="hold"/>
                                        <p:tgtEl>
                                          <p:spTgt spid="51"/>
                                        </p:tgtEl>
                                        <p:attrNameLst>
                                          <p:attrName>ppt_x</p:attrName>
                                        </p:attrNameLst>
                                      </p:cBhvr>
                                      <p:tavLst>
                                        <p:tav tm="0">
                                          <p:val>
                                            <p:strVal val="#ppt_x"/>
                                          </p:val>
                                        </p:tav>
                                        <p:tav tm="100000">
                                          <p:val>
                                            <p:strVal val="#ppt_x"/>
                                          </p:val>
                                        </p:tav>
                                      </p:tavLst>
                                    </p:anim>
                                    <p:anim calcmode="lin" valueType="num">
                                      <p:cBhvr additive="base">
                                        <p:cTn id="56" dur="500" fill="hold"/>
                                        <p:tgtEl>
                                          <p:spTgt spid="5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ppt_x"/>
                                          </p:val>
                                        </p:tav>
                                        <p:tav tm="100000">
                                          <p:val>
                                            <p:strVal val="#ppt_x"/>
                                          </p:val>
                                        </p:tav>
                                      </p:tavLst>
                                    </p:anim>
                                    <p:anim calcmode="lin" valueType="num">
                                      <p:cBhvr additive="base">
                                        <p:cTn id="60" dur="500" fill="hold"/>
                                        <p:tgtEl>
                                          <p:spTgt spid="3"/>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additive="base">
                                        <p:cTn id="63" dur="500" fill="hold"/>
                                        <p:tgtEl>
                                          <p:spTgt spid="22"/>
                                        </p:tgtEl>
                                        <p:attrNameLst>
                                          <p:attrName>ppt_x</p:attrName>
                                        </p:attrNameLst>
                                      </p:cBhvr>
                                      <p:tavLst>
                                        <p:tav tm="0">
                                          <p:val>
                                            <p:strVal val="#ppt_x"/>
                                          </p:val>
                                        </p:tav>
                                        <p:tav tm="100000">
                                          <p:val>
                                            <p:strVal val="#ppt_x"/>
                                          </p:val>
                                        </p:tav>
                                      </p:tavLst>
                                    </p:anim>
                                    <p:anim calcmode="lin" valueType="num">
                                      <p:cBhvr additive="base">
                                        <p:cTn id="64" dur="500" fill="hold"/>
                                        <p:tgtEl>
                                          <p:spTgt spid="22"/>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 calcmode="lin" valueType="num">
                                      <p:cBhvr additive="base">
                                        <p:cTn id="67" dur="500" fill="hold"/>
                                        <p:tgtEl>
                                          <p:spTgt spid="24"/>
                                        </p:tgtEl>
                                        <p:attrNameLst>
                                          <p:attrName>ppt_x</p:attrName>
                                        </p:attrNameLst>
                                      </p:cBhvr>
                                      <p:tavLst>
                                        <p:tav tm="0">
                                          <p:val>
                                            <p:strVal val="#ppt_x"/>
                                          </p:val>
                                        </p:tav>
                                        <p:tav tm="100000">
                                          <p:val>
                                            <p:strVal val="#ppt_x"/>
                                          </p:val>
                                        </p:tav>
                                      </p:tavLst>
                                    </p:anim>
                                    <p:anim calcmode="lin" valueType="num">
                                      <p:cBhvr additive="base">
                                        <p:cTn id="6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P spid="3" grpId="0" animBg="1"/>
      <p:bldP spid="4" grpId="0" animBg="1"/>
      <p:bldP spid="5" grpId="0" animBg="1"/>
      <p:bldP spid="6" grpId="0" animBg="1"/>
      <p:bldP spid="7" grpId="0" animBg="1"/>
      <p:bldP spid="26" grpId="0"/>
      <p:bldP spid="27" grpId="0"/>
      <p:bldP spid="2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6BFC3C7-F433-8697-53FD-AE42E887926A}"/>
              </a:ext>
            </a:extLst>
          </p:cNvPr>
          <p:cNvGrpSpPr/>
          <p:nvPr/>
        </p:nvGrpSpPr>
        <p:grpSpPr>
          <a:xfrm>
            <a:off x="528773" y="1766633"/>
            <a:ext cx="11240440" cy="4024567"/>
            <a:chOff x="528773" y="1766633"/>
            <a:chExt cx="11161781" cy="3321371"/>
          </a:xfrm>
        </p:grpSpPr>
        <p:grpSp>
          <p:nvGrpSpPr>
            <p:cNvPr id="39" name="Group 38">
              <a:extLst>
                <a:ext uri="{FF2B5EF4-FFF2-40B4-BE49-F238E27FC236}">
                  <a16:creationId xmlns:a16="http://schemas.microsoft.com/office/drawing/2014/main" id="{0B0FD9D6-45DE-E1B1-D244-35C112946E7C}"/>
                </a:ext>
              </a:extLst>
            </p:cNvPr>
            <p:cNvGrpSpPr/>
            <p:nvPr/>
          </p:nvGrpSpPr>
          <p:grpSpPr>
            <a:xfrm>
              <a:off x="5654564" y="1766633"/>
              <a:ext cx="1680005" cy="673682"/>
              <a:chOff x="5654564" y="1766633"/>
              <a:chExt cx="1680005" cy="673682"/>
            </a:xfrm>
            <a:effectLst/>
          </p:grpSpPr>
          <p:sp>
            <p:nvSpPr>
              <p:cNvPr id="15" name="Oval 14" descr="Home with solid fill">
                <a:extLst>
                  <a:ext uri="{FF2B5EF4-FFF2-40B4-BE49-F238E27FC236}">
                    <a16:creationId xmlns:a16="http://schemas.microsoft.com/office/drawing/2014/main" id="{D7224AD2-6A56-2A66-2162-BB57113AF915}"/>
                  </a:ext>
                </a:extLst>
              </p:cNvPr>
              <p:cNvSpPr/>
              <p:nvPr/>
            </p:nvSpPr>
            <p:spPr>
              <a:xfrm>
                <a:off x="5654564" y="1768313"/>
                <a:ext cx="672002" cy="672002"/>
              </a:xfrm>
              <a:prstGeom prst="ellipse">
                <a:avLst/>
              </a:prstGeom>
              <a:blipFill>
                <a:blip r:embed="rId2">
                  <a:extLst>
                    <a:ext uri="{96DAC541-7B7A-43D3-8B79-37D633B846F1}">
                      <asvg:svgBlip xmlns:asvg="http://schemas.microsoft.com/office/drawing/2016/SVG/main" r:embed="rId3"/>
                    </a:ext>
                  </a:extLst>
                </a:blip>
                <a:srcRect/>
                <a:stretch>
                  <a:fillRect/>
                </a:stretch>
              </a:blipFill>
              <a:effectLst>
                <a:glow rad="63500">
                  <a:schemeClr val="accent3">
                    <a:satMod val="175000"/>
                    <a:alpha val="40000"/>
                  </a:schemeClr>
                </a:glo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IN" dirty="0">
                  <a:effectLst/>
                </a:endParaRPr>
              </a:p>
            </p:txBody>
          </p:sp>
          <p:sp>
            <p:nvSpPr>
              <p:cNvPr id="16" name="Freeform: Shape 15">
                <a:extLst>
                  <a:ext uri="{FF2B5EF4-FFF2-40B4-BE49-F238E27FC236}">
                    <a16:creationId xmlns:a16="http://schemas.microsoft.com/office/drawing/2014/main" id="{95A72285-E36D-63C2-017F-5AC327238962}"/>
                  </a:ext>
                </a:extLst>
              </p:cNvPr>
              <p:cNvSpPr/>
              <p:nvPr/>
            </p:nvSpPr>
            <p:spPr>
              <a:xfrm>
                <a:off x="6326566" y="1766633"/>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effectLst/>
                  </a:rPr>
                  <a:t>Index</a:t>
                </a:r>
                <a:endParaRPr lang="en-IN" sz="2400" kern="1200" dirty="0">
                  <a:effectLst/>
                </a:endParaRPr>
              </a:p>
            </p:txBody>
          </p:sp>
        </p:grpSp>
        <p:grpSp>
          <p:nvGrpSpPr>
            <p:cNvPr id="60" name="Group 59">
              <a:extLst>
                <a:ext uri="{FF2B5EF4-FFF2-40B4-BE49-F238E27FC236}">
                  <a16:creationId xmlns:a16="http://schemas.microsoft.com/office/drawing/2014/main" id="{E903F0D2-E180-9C96-C02D-B96D7514E87B}"/>
                </a:ext>
              </a:extLst>
            </p:cNvPr>
            <p:cNvGrpSpPr/>
            <p:nvPr/>
          </p:nvGrpSpPr>
          <p:grpSpPr>
            <a:xfrm>
              <a:off x="528773" y="4194074"/>
              <a:ext cx="5376018" cy="893930"/>
              <a:chOff x="509113" y="4207682"/>
              <a:chExt cx="5376018" cy="893930"/>
            </a:xfrm>
            <a:effectLst/>
          </p:grpSpPr>
          <p:sp>
            <p:nvSpPr>
              <p:cNvPr id="10" name="Freeform: Shape 9">
                <a:extLst>
                  <a:ext uri="{FF2B5EF4-FFF2-40B4-BE49-F238E27FC236}">
                    <a16:creationId xmlns:a16="http://schemas.microsoft.com/office/drawing/2014/main" id="{5F711632-D140-D7A8-A4FE-AF858A61C2FF}"/>
                  </a:ext>
                </a:extLst>
              </p:cNvPr>
              <p:cNvSpPr/>
              <p:nvPr/>
            </p:nvSpPr>
            <p:spPr>
              <a:xfrm>
                <a:off x="2693121" y="4207682"/>
                <a:ext cx="1848006" cy="211680"/>
              </a:xfrm>
              <a:custGeom>
                <a:avLst/>
                <a:gdLst/>
                <a:ahLst/>
                <a:cxnLst/>
                <a:rect l="0" t="0" r="0" b="0"/>
                <a:pathLst>
                  <a:path>
                    <a:moveTo>
                      <a:pt x="0" y="0"/>
                    </a:moveTo>
                    <a:lnTo>
                      <a:pt x="0" y="106680"/>
                    </a:lnTo>
                    <a:lnTo>
                      <a:pt x="1848006" y="106680"/>
                    </a:lnTo>
                    <a:lnTo>
                      <a:pt x="1848006" y="211680"/>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sp>
          <p:sp>
            <p:nvSpPr>
              <p:cNvPr id="12" name="Freeform: Shape 11">
                <a:extLst>
                  <a:ext uri="{FF2B5EF4-FFF2-40B4-BE49-F238E27FC236}">
                    <a16:creationId xmlns:a16="http://schemas.microsoft.com/office/drawing/2014/main" id="{26EF292D-320A-BCF6-9A70-AF12DDD9F4DF}"/>
                  </a:ext>
                </a:extLst>
              </p:cNvPr>
              <p:cNvSpPr/>
              <p:nvPr/>
            </p:nvSpPr>
            <p:spPr>
              <a:xfrm>
                <a:off x="845114" y="4207682"/>
                <a:ext cx="1848006" cy="211680"/>
              </a:xfrm>
              <a:custGeom>
                <a:avLst/>
                <a:gdLst/>
                <a:ahLst/>
                <a:cxnLst/>
                <a:rect l="0" t="0" r="0" b="0"/>
                <a:pathLst>
                  <a:path>
                    <a:moveTo>
                      <a:pt x="1848006" y="0"/>
                    </a:moveTo>
                    <a:lnTo>
                      <a:pt x="1848006" y="106680"/>
                    </a:lnTo>
                    <a:lnTo>
                      <a:pt x="0" y="106680"/>
                    </a:lnTo>
                    <a:lnTo>
                      <a:pt x="0" y="211680"/>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txBody>
              <a:bodyPr/>
              <a:lstStyle/>
              <a:p>
                <a:endParaRPr lang="en-IN" dirty="0">
                  <a:effectLst/>
                </a:endParaRPr>
              </a:p>
            </p:txBody>
          </p:sp>
          <p:grpSp>
            <p:nvGrpSpPr>
              <p:cNvPr id="53" name="Group 52">
                <a:extLst>
                  <a:ext uri="{FF2B5EF4-FFF2-40B4-BE49-F238E27FC236}">
                    <a16:creationId xmlns:a16="http://schemas.microsoft.com/office/drawing/2014/main" id="{07CDEC56-3BA1-E9F7-39C4-49FB32512452}"/>
                  </a:ext>
                </a:extLst>
              </p:cNvPr>
              <p:cNvGrpSpPr/>
              <p:nvPr/>
            </p:nvGrpSpPr>
            <p:grpSpPr>
              <a:xfrm>
                <a:off x="509113" y="4417682"/>
                <a:ext cx="5376018" cy="683930"/>
                <a:chOff x="509113" y="4417682"/>
                <a:chExt cx="5376018" cy="683930"/>
              </a:xfrm>
            </p:grpSpPr>
            <p:grpSp>
              <p:nvGrpSpPr>
                <p:cNvPr id="45" name="Group 44">
                  <a:extLst>
                    <a:ext uri="{FF2B5EF4-FFF2-40B4-BE49-F238E27FC236}">
                      <a16:creationId xmlns:a16="http://schemas.microsoft.com/office/drawing/2014/main" id="{010D4007-4205-9E5D-82A4-B6288B3F2D45}"/>
                    </a:ext>
                  </a:extLst>
                </p:cNvPr>
                <p:cNvGrpSpPr/>
                <p:nvPr/>
              </p:nvGrpSpPr>
              <p:grpSpPr>
                <a:xfrm>
                  <a:off x="509113" y="4417682"/>
                  <a:ext cx="1680006" cy="673682"/>
                  <a:chOff x="509113" y="4417682"/>
                  <a:chExt cx="1680006" cy="673682"/>
                </a:xfrm>
              </p:grpSpPr>
              <p:sp>
                <p:nvSpPr>
                  <p:cNvPr id="21" name="Oval 20" descr="Medical with solid fill">
                    <a:extLst>
                      <a:ext uri="{FF2B5EF4-FFF2-40B4-BE49-F238E27FC236}">
                        <a16:creationId xmlns:a16="http://schemas.microsoft.com/office/drawing/2014/main" id="{0E874028-B747-2567-A5FF-D4F6FFA27A81}"/>
                      </a:ext>
                    </a:extLst>
                  </p:cNvPr>
                  <p:cNvSpPr/>
                  <p:nvPr/>
                </p:nvSpPr>
                <p:spPr>
                  <a:xfrm>
                    <a:off x="509113" y="4419362"/>
                    <a:ext cx="672002" cy="672002"/>
                  </a:xfrm>
                  <a:prstGeom prst="ellipse">
                    <a:avLst/>
                  </a:prstGeom>
                  <a:blipFill>
                    <a:blip r:embed="rId4">
                      <a:extLst>
                        <a:ext uri="{96DAC541-7B7A-43D3-8B79-37D633B846F1}">
                          <asvg:svgBlip xmlns:asvg="http://schemas.microsoft.com/office/drawing/2016/SVG/main" r:embed="rId5"/>
                        </a:ext>
                      </a:extLst>
                    </a:blip>
                    <a:srcRect/>
                    <a:stretch>
                      <a:fillRect/>
                    </a:stretch>
                  </a:blipFill>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IN" dirty="0">
                      <a:effectLst/>
                    </a:endParaRPr>
                  </a:p>
                </p:txBody>
              </p:sp>
              <p:sp>
                <p:nvSpPr>
                  <p:cNvPr id="22" name="Freeform: Shape 21">
                    <a:extLst>
                      <a:ext uri="{FF2B5EF4-FFF2-40B4-BE49-F238E27FC236}">
                        <a16:creationId xmlns:a16="http://schemas.microsoft.com/office/drawing/2014/main" id="{00585305-79A3-AAFB-F7C9-6DE08E3482AD}"/>
                      </a:ext>
                    </a:extLst>
                  </p:cNvPr>
                  <p:cNvSpPr/>
                  <p:nvPr/>
                </p:nvSpPr>
                <p:spPr>
                  <a:xfrm>
                    <a:off x="1181116" y="4417682"/>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effectLst/>
                      </a:rPr>
                      <a:t>Add Book</a:t>
                    </a:r>
                    <a:endParaRPr lang="en-IN" sz="1600" kern="1200" dirty="0">
                      <a:effectLst/>
                    </a:endParaRPr>
                  </a:p>
                </p:txBody>
              </p:sp>
            </p:grpSp>
            <p:grpSp>
              <p:nvGrpSpPr>
                <p:cNvPr id="46" name="Group 45">
                  <a:extLst>
                    <a:ext uri="{FF2B5EF4-FFF2-40B4-BE49-F238E27FC236}">
                      <a16:creationId xmlns:a16="http://schemas.microsoft.com/office/drawing/2014/main" id="{BE1B7B1E-170E-F4F7-0A0B-F7E008B48E66}"/>
                    </a:ext>
                  </a:extLst>
                </p:cNvPr>
                <p:cNvGrpSpPr/>
                <p:nvPr/>
              </p:nvGrpSpPr>
              <p:grpSpPr>
                <a:xfrm>
                  <a:off x="2346871" y="4417682"/>
                  <a:ext cx="1690254" cy="683930"/>
                  <a:chOff x="2346871" y="4417682"/>
                  <a:chExt cx="1690254" cy="683930"/>
                </a:xfrm>
              </p:grpSpPr>
              <p:sp>
                <p:nvSpPr>
                  <p:cNvPr id="23" name="Oval 22" descr="Books with solid fill">
                    <a:extLst>
                      <a:ext uri="{FF2B5EF4-FFF2-40B4-BE49-F238E27FC236}">
                        <a16:creationId xmlns:a16="http://schemas.microsoft.com/office/drawing/2014/main" id="{7D4159A5-A214-3B40-D735-449635CA09D6}"/>
                      </a:ext>
                    </a:extLst>
                  </p:cNvPr>
                  <p:cNvSpPr/>
                  <p:nvPr/>
                </p:nvSpPr>
                <p:spPr>
                  <a:xfrm>
                    <a:off x="2346871" y="4429610"/>
                    <a:ext cx="672002" cy="672002"/>
                  </a:xfrm>
                  <a:prstGeom prst="ellipse">
                    <a:avLst/>
                  </a:prstGeom>
                  <a:blipFill>
                    <a:blip r:embed="rId6">
                      <a:extLst>
                        <a:ext uri="{96DAC541-7B7A-43D3-8B79-37D633B846F1}">
                          <asvg:svgBlip xmlns:asvg="http://schemas.microsoft.com/office/drawing/2016/SVG/main" r:embed="rId7"/>
                        </a:ext>
                      </a:extLst>
                    </a:blip>
                    <a:srcRect/>
                    <a:stretch>
                      <a:fillRect/>
                    </a:stretch>
                  </a:blipFill>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IN" dirty="0">
                      <a:effectLst/>
                    </a:endParaRPr>
                  </a:p>
                </p:txBody>
              </p:sp>
              <p:sp>
                <p:nvSpPr>
                  <p:cNvPr id="24" name="Freeform: Shape 23">
                    <a:extLst>
                      <a:ext uri="{FF2B5EF4-FFF2-40B4-BE49-F238E27FC236}">
                        <a16:creationId xmlns:a16="http://schemas.microsoft.com/office/drawing/2014/main" id="{1B1DFAEF-8F6E-8C46-1DB4-280E04DA41D2}"/>
                      </a:ext>
                    </a:extLst>
                  </p:cNvPr>
                  <p:cNvSpPr/>
                  <p:nvPr/>
                </p:nvSpPr>
                <p:spPr>
                  <a:xfrm>
                    <a:off x="3029122" y="4417682"/>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effectLst/>
                      </a:rPr>
                      <a:t>Borrow Records</a:t>
                    </a:r>
                    <a:endParaRPr lang="en-IN" sz="1600" kern="1200" dirty="0">
                      <a:effectLst/>
                    </a:endParaRPr>
                  </a:p>
                </p:txBody>
              </p:sp>
            </p:grpSp>
            <p:grpSp>
              <p:nvGrpSpPr>
                <p:cNvPr id="47" name="Group 46">
                  <a:extLst>
                    <a:ext uri="{FF2B5EF4-FFF2-40B4-BE49-F238E27FC236}">
                      <a16:creationId xmlns:a16="http://schemas.microsoft.com/office/drawing/2014/main" id="{8A041DAD-36C3-990E-E031-720D53952092}"/>
                    </a:ext>
                  </a:extLst>
                </p:cNvPr>
                <p:cNvGrpSpPr/>
                <p:nvPr/>
              </p:nvGrpSpPr>
              <p:grpSpPr>
                <a:xfrm>
                  <a:off x="4205126" y="4417682"/>
                  <a:ext cx="1680005" cy="673682"/>
                  <a:chOff x="4205126" y="4417682"/>
                  <a:chExt cx="1680005" cy="673682"/>
                </a:xfrm>
              </p:grpSpPr>
              <p:sp>
                <p:nvSpPr>
                  <p:cNvPr id="25" name="Oval 24" descr="Arrow circle with solid fill">
                    <a:extLst>
                      <a:ext uri="{FF2B5EF4-FFF2-40B4-BE49-F238E27FC236}">
                        <a16:creationId xmlns:a16="http://schemas.microsoft.com/office/drawing/2014/main" id="{8A979550-E88E-95A8-E57D-DA236CA17B7A}"/>
                      </a:ext>
                    </a:extLst>
                  </p:cNvPr>
                  <p:cNvSpPr/>
                  <p:nvPr/>
                </p:nvSpPr>
                <p:spPr>
                  <a:xfrm>
                    <a:off x="4205126" y="4419362"/>
                    <a:ext cx="672002" cy="672002"/>
                  </a:xfrm>
                  <a:prstGeom prst="ellipse">
                    <a:avLst/>
                  </a:prstGeom>
                  <a:blipFill>
                    <a:blip r:embed="rId8">
                      <a:extLst>
                        <a:ext uri="{96DAC541-7B7A-43D3-8B79-37D633B846F1}">
                          <asvg:svgBlip xmlns:asvg="http://schemas.microsoft.com/office/drawing/2016/SVG/main" r:embed="rId9"/>
                        </a:ext>
                      </a:extLst>
                    </a:blip>
                    <a:srcRect/>
                    <a:stretch>
                      <a:fillRect/>
                    </a:stretch>
                  </a:blipFill>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IN" dirty="0"/>
                  </a:p>
                </p:txBody>
              </p:sp>
              <p:sp>
                <p:nvSpPr>
                  <p:cNvPr id="26" name="Freeform: Shape 25">
                    <a:extLst>
                      <a:ext uri="{FF2B5EF4-FFF2-40B4-BE49-F238E27FC236}">
                        <a16:creationId xmlns:a16="http://schemas.microsoft.com/office/drawing/2014/main" id="{0B925CE4-DED6-5D2F-E550-ED2834F61E79}"/>
                      </a:ext>
                    </a:extLst>
                  </p:cNvPr>
                  <p:cNvSpPr/>
                  <p:nvPr/>
                </p:nvSpPr>
                <p:spPr>
                  <a:xfrm>
                    <a:off x="4877128" y="4417682"/>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effectLst/>
                      </a:rPr>
                      <a:t>Update Records</a:t>
                    </a:r>
                  </a:p>
                </p:txBody>
              </p:sp>
            </p:grpSp>
          </p:grpSp>
        </p:grpSp>
        <p:grpSp>
          <p:nvGrpSpPr>
            <p:cNvPr id="57" name="Group 56">
              <a:extLst>
                <a:ext uri="{FF2B5EF4-FFF2-40B4-BE49-F238E27FC236}">
                  <a16:creationId xmlns:a16="http://schemas.microsoft.com/office/drawing/2014/main" id="{48654F2A-AA06-8501-6E0D-7F50743AA8B7}"/>
                </a:ext>
              </a:extLst>
            </p:cNvPr>
            <p:cNvGrpSpPr/>
            <p:nvPr/>
          </p:nvGrpSpPr>
          <p:grpSpPr>
            <a:xfrm>
              <a:off x="2357119" y="2440316"/>
              <a:ext cx="8274895" cy="883682"/>
              <a:chOff x="2357119" y="2440316"/>
              <a:chExt cx="8274895" cy="883682"/>
            </a:xfrm>
            <a:effectLst/>
          </p:grpSpPr>
          <p:sp>
            <p:nvSpPr>
              <p:cNvPr id="9" name="Freeform: Shape 8">
                <a:extLst>
                  <a:ext uri="{FF2B5EF4-FFF2-40B4-BE49-F238E27FC236}">
                    <a16:creationId xmlns:a16="http://schemas.microsoft.com/office/drawing/2014/main" id="{8979A822-1FFC-BA7F-4208-BEC96CB3C00B}"/>
                  </a:ext>
                </a:extLst>
              </p:cNvPr>
              <p:cNvSpPr/>
              <p:nvPr/>
            </p:nvSpPr>
            <p:spPr>
              <a:xfrm>
                <a:off x="5990565" y="2440316"/>
                <a:ext cx="3297444" cy="211680"/>
              </a:xfrm>
              <a:custGeom>
                <a:avLst/>
                <a:gdLst/>
                <a:ahLst/>
                <a:cxnLst/>
                <a:rect l="0" t="0" r="0" b="0"/>
                <a:pathLst>
                  <a:path>
                    <a:moveTo>
                      <a:pt x="0" y="0"/>
                    </a:moveTo>
                    <a:lnTo>
                      <a:pt x="0" y="106680"/>
                    </a:lnTo>
                    <a:lnTo>
                      <a:pt x="3297444" y="106680"/>
                    </a:lnTo>
                    <a:lnTo>
                      <a:pt x="3297444" y="211680"/>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sp>
            <p:nvSpPr>
              <p:cNvPr id="14" name="Freeform: Shape 13">
                <a:extLst>
                  <a:ext uri="{FF2B5EF4-FFF2-40B4-BE49-F238E27FC236}">
                    <a16:creationId xmlns:a16="http://schemas.microsoft.com/office/drawing/2014/main" id="{E7577A37-6800-A1B8-9632-6ED538F8A7BA}"/>
                  </a:ext>
                </a:extLst>
              </p:cNvPr>
              <p:cNvSpPr/>
              <p:nvPr/>
            </p:nvSpPr>
            <p:spPr>
              <a:xfrm>
                <a:off x="2693121" y="2440316"/>
                <a:ext cx="3297444" cy="211680"/>
              </a:xfrm>
              <a:custGeom>
                <a:avLst/>
                <a:gdLst/>
                <a:ahLst/>
                <a:cxnLst/>
                <a:rect l="0" t="0" r="0" b="0"/>
                <a:pathLst>
                  <a:path>
                    <a:moveTo>
                      <a:pt x="3297444" y="0"/>
                    </a:moveTo>
                    <a:lnTo>
                      <a:pt x="3297444" y="106680"/>
                    </a:lnTo>
                    <a:lnTo>
                      <a:pt x="0" y="106680"/>
                    </a:lnTo>
                    <a:lnTo>
                      <a:pt x="0" y="211680"/>
                    </a:lnTo>
                  </a:path>
                </a:pathLst>
              </a:custGeom>
              <a:noFill/>
            </p:spPr>
            <p:style>
              <a:lnRef idx="2">
                <a:schemeClr val="accent3">
                  <a:hueOff val="0"/>
                  <a:satOff val="0"/>
                  <a:lumOff val="0"/>
                  <a:alphaOff val="0"/>
                </a:schemeClr>
              </a:lnRef>
              <a:fillRef idx="0">
                <a:scrgbClr r="0" g="0" b="0"/>
              </a:fillRef>
              <a:effectRef idx="0">
                <a:schemeClr val="accent2">
                  <a:tint val="90000"/>
                  <a:hueOff val="0"/>
                  <a:satOff val="0"/>
                  <a:lumOff val="0"/>
                  <a:alphaOff val="0"/>
                </a:schemeClr>
              </a:effectRef>
              <a:fontRef idx="minor">
                <a:schemeClr val="tx1">
                  <a:hueOff val="0"/>
                  <a:satOff val="0"/>
                  <a:lumOff val="0"/>
                  <a:alphaOff val="0"/>
                </a:schemeClr>
              </a:fontRef>
            </p:style>
          </p:sp>
          <p:grpSp>
            <p:nvGrpSpPr>
              <p:cNvPr id="51" name="Group 50">
                <a:extLst>
                  <a:ext uri="{FF2B5EF4-FFF2-40B4-BE49-F238E27FC236}">
                    <a16:creationId xmlns:a16="http://schemas.microsoft.com/office/drawing/2014/main" id="{2CC5C19C-F587-31A5-14C5-3B2ED54D7FA8}"/>
                  </a:ext>
                </a:extLst>
              </p:cNvPr>
              <p:cNvGrpSpPr/>
              <p:nvPr/>
            </p:nvGrpSpPr>
            <p:grpSpPr>
              <a:xfrm>
                <a:off x="2357119" y="2650316"/>
                <a:ext cx="8274895" cy="673682"/>
                <a:chOff x="2357119" y="2650316"/>
                <a:chExt cx="8274895" cy="673682"/>
              </a:xfrm>
            </p:grpSpPr>
            <p:grpSp>
              <p:nvGrpSpPr>
                <p:cNvPr id="40" name="Group 39">
                  <a:extLst>
                    <a:ext uri="{FF2B5EF4-FFF2-40B4-BE49-F238E27FC236}">
                      <a16:creationId xmlns:a16="http://schemas.microsoft.com/office/drawing/2014/main" id="{EF22747C-1CC9-5525-0A39-9AB736355A8F}"/>
                    </a:ext>
                  </a:extLst>
                </p:cNvPr>
                <p:cNvGrpSpPr/>
                <p:nvPr/>
              </p:nvGrpSpPr>
              <p:grpSpPr>
                <a:xfrm>
                  <a:off x="2357119" y="2650316"/>
                  <a:ext cx="1680006" cy="673682"/>
                  <a:chOff x="2357119" y="2650316"/>
                  <a:chExt cx="1680006" cy="673682"/>
                </a:xfrm>
              </p:grpSpPr>
              <p:sp>
                <p:nvSpPr>
                  <p:cNvPr id="17" name="Oval 16" descr="Bank with solid fill">
                    <a:extLst>
                      <a:ext uri="{FF2B5EF4-FFF2-40B4-BE49-F238E27FC236}">
                        <a16:creationId xmlns:a16="http://schemas.microsoft.com/office/drawing/2014/main" id="{1DFD105C-86CA-69E0-8261-32F3CCE5DDE9}"/>
                      </a:ext>
                    </a:extLst>
                  </p:cNvPr>
                  <p:cNvSpPr/>
                  <p:nvPr/>
                </p:nvSpPr>
                <p:spPr>
                  <a:xfrm>
                    <a:off x="2357119" y="2651996"/>
                    <a:ext cx="672002" cy="672002"/>
                  </a:xfrm>
                  <a:prstGeom prst="ellipse">
                    <a:avLst/>
                  </a:prstGeom>
                  <a:blipFill>
                    <a:blip r:embed="rId10">
                      <a:extLst>
                        <a:ext uri="{96DAC541-7B7A-43D3-8B79-37D633B846F1}">
                          <asvg:svgBlip xmlns:asvg="http://schemas.microsoft.com/office/drawing/2016/SVG/main" r:embed="rId11"/>
                        </a:ext>
                      </a:extLst>
                    </a:blip>
                    <a:srcRect/>
                    <a:stretch>
                      <a:fillRect/>
                    </a:stretch>
                  </a:blipFill>
                  <a:effectLst/>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a:lstStyle/>
                  <a:p>
                    <a:endParaRPr lang="en-IN" dirty="0">
                      <a:effectLst/>
                    </a:endParaRPr>
                  </a:p>
                </p:txBody>
              </p:sp>
              <p:sp>
                <p:nvSpPr>
                  <p:cNvPr id="18" name="Freeform: Shape 17">
                    <a:extLst>
                      <a:ext uri="{FF2B5EF4-FFF2-40B4-BE49-F238E27FC236}">
                        <a16:creationId xmlns:a16="http://schemas.microsoft.com/office/drawing/2014/main" id="{640FF423-B8AC-579C-9B06-9E95B516F130}"/>
                      </a:ext>
                    </a:extLst>
                  </p:cNvPr>
                  <p:cNvSpPr/>
                  <p:nvPr/>
                </p:nvSpPr>
                <p:spPr>
                  <a:xfrm>
                    <a:off x="3029122" y="2650316"/>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dirty="0">
                        <a:effectLst/>
                      </a:rPr>
                      <a:t>Librarian</a:t>
                    </a:r>
                    <a:endParaRPr lang="en-IN" sz="1800" kern="1200" dirty="0">
                      <a:effectLst/>
                    </a:endParaRPr>
                  </a:p>
                </p:txBody>
              </p:sp>
            </p:grpSp>
            <p:grpSp>
              <p:nvGrpSpPr>
                <p:cNvPr id="41" name="Group 40">
                  <a:extLst>
                    <a:ext uri="{FF2B5EF4-FFF2-40B4-BE49-F238E27FC236}">
                      <a16:creationId xmlns:a16="http://schemas.microsoft.com/office/drawing/2014/main" id="{48B43B17-3104-D77F-BF17-32F2E7694313}"/>
                    </a:ext>
                  </a:extLst>
                </p:cNvPr>
                <p:cNvGrpSpPr/>
                <p:nvPr/>
              </p:nvGrpSpPr>
              <p:grpSpPr>
                <a:xfrm>
                  <a:off x="8952009" y="2650316"/>
                  <a:ext cx="1680005" cy="673682"/>
                  <a:chOff x="8952009" y="2650316"/>
                  <a:chExt cx="1680005" cy="673682"/>
                </a:xfrm>
              </p:grpSpPr>
              <p:sp>
                <p:nvSpPr>
                  <p:cNvPr id="27" name="Oval 26" descr="Graduation cap with solid fill">
                    <a:extLst>
                      <a:ext uri="{FF2B5EF4-FFF2-40B4-BE49-F238E27FC236}">
                        <a16:creationId xmlns:a16="http://schemas.microsoft.com/office/drawing/2014/main" id="{CCE1B55D-71D6-DBA4-E5F5-45E62D19334A}"/>
                      </a:ext>
                    </a:extLst>
                  </p:cNvPr>
                  <p:cNvSpPr/>
                  <p:nvPr/>
                </p:nvSpPr>
                <p:spPr>
                  <a:xfrm>
                    <a:off x="8952009" y="2651996"/>
                    <a:ext cx="672002" cy="672002"/>
                  </a:xfrm>
                  <a:prstGeom prst="ellipse">
                    <a:avLst/>
                  </a:prstGeom>
                  <a:blipFill>
                    <a:blip r:embed="rId12">
                      <a:extLst>
                        <a:ext uri="{96DAC541-7B7A-43D3-8B79-37D633B846F1}">
                          <asvg:svgBlip xmlns:asvg="http://schemas.microsoft.com/office/drawing/2016/SVG/main" r:embed="rId13"/>
                        </a:ext>
                      </a:extLst>
                    </a:blip>
                    <a:srcRect/>
                    <a:stretch>
                      <a:fillRect/>
                    </a:stretch>
                  </a:blipFill>
                  <a:effectLst/>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sp>
              <p:sp>
                <p:nvSpPr>
                  <p:cNvPr id="28" name="Freeform: Shape 27">
                    <a:extLst>
                      <a:ext uri="{FF2B5EF4-FFF2-40B4-BE49-F238E27FC236}">
                        <a16:creationId xmlns:a16="http://schemas.microsoft.com/office/drawing/2014/main" id="{40F44074-BA10-4513-FA7E-98F28C2086AF}"/>
                      </a:ext>
                    </a:extLst>
                  </p:cNvPr>
                  <p:cNvSpPr/>
                  <p:nvPr/>
                </p:nvSpPr>
                <p:spPr>
                  <a:xfrm>
                    <a:off x="9624011" y="2650316"/>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rPr>
                      <a:t>Student</a:t>
                    </a:r>
                    <a:endParaRPr lang="en-IN" sz="2000" kern="1200" dirty="0">
                      <a:effectLst/>
                    </a:endParaRPr>
                  </a:p>
                </p:txBody>
              </p:sp>
            </p:grpSp>
          </p:grpSp>
        </p:grpSp>
        <p:grpSp>
          <p:nvGrpSpPr>
            <p:cNvPr id="61" name="Group 60">
              <a:extLst>
                <a:ext uri="{FF2B5EF4-FFF2-40B4-BE49-F238E27FC236}">
                  <a16:creationId xmlns:a16="http://schemas.microsoft.com/office/drawing/2014/main" id="{CAF4DEF6-A83B-8612-3CF1-1796B58D8593}"/>
                </a:ext>
              </a:extLst>
            </p:cNvPr>
            <p:cNvGrpSpPr/>
            <p:nvPr/>
          </p:nvGrpSpPr>
          <p:grpSpPr>
            <a:xfrm>
              <a:off x="6074565" y="4192394"/>
              <a:ext cx="5376018" cy="883682"/>
              <a:chOff x="6053132" y="4207682"/>
              <a:chExt cx="5376018" cy="883682"/>
            </a:xfrm>
            <a:effectLst/>
          </p:grpSpPr>
          <p:sp>
            <p:nvSpPr>
              <p:cNvPr id="5" name="Freeform: Shape 4">
                <a:extLst>
                  <a:ext uri="{FF2B5EF4-FFF2-40B4-BE49-F238E27FC236}">
                    <a16:creationId xmlns:a16="http://schemas.microsoft.com/office/drawing/2014/main" id="{6945CACF-32CA-2025-46C2-E32C38AE0BD7}"/>
                  </a:ext>
                </a:extLst>
              </p:cNvPr>
              <p:cNvSpPr/>
              <p:nvPr/>
            </p:nvSpPr>
            <p:spPr>
              <a:xfrm>
                <a:off x="8237139" y="4207682"/>
                <a:ext cx="1848006" cy="211680"/>
              </a:xfrm>
              <a:custGeom>
                <a:avLst/>
                <a:gdLst/>
                <a:ahLst/>
                <a:cxnLst/>
                <a:rect l="0" t="0" r="0" b="0"/>
                <a:pathLst>
                  <a:path>
                    <a:moveTo>
                      <a:pt x="0" y="0"/>
                    </a:moveTo>
                    <a:lnTo>
                      <a:pt x="0" y="106680"/>
                    </a:lnTo>
                    <a:lnTo>
                      <a:pt x="1848006" y="106680"/>
                    </a:lnTo>
                    <a:lnTo>
                      <a:pt x="1848006" y="211680"/>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sp>
          <p:sp>
            <p:nvSpPr>
              <p:cNvPr id="7" name="Freeform: Shape 6">
                <a:extLst>
                  <a:ext uri="{FF2B5EF4-FFF2-40B4-BE49-F238E27FC236}">
                    <a16:creationId xmlns:a16="http://schemas.microsoft.com/office/drawing/2014/main" id="{32B01D84-1AD5-2AEB-623C-DC9013796E0D}"/>
                  </a:ext>
                </a:extLst>
              </p:cNvPr>
              <p:cNvSpPr/>
              <p:nvPr/>
            </p:nvSpPr>
            <p:spPr>
              <a:xfrm>
                <a:off x="6389133" y="4207682"/>
                <a:ext cx="1848006" cy="211680"/>
              </a:xfrm>
              <a:custGeom>
                <a:avLst/>
                <a:gdLst/>
                <a:ahLst/>
                <a:cxnLst/>
                <a:rect l="0" t="0" r="0" b="0"/>
                <a:pathLst>
                  <a:path>
                    <a:moveTo>
                      <a:pt x="1848006" y="0"/>
                    </a:moveTo>
                    <a:lnTo>
                      <a:pt x="1848006" y="106680"/>
                    </a:lnTo>
                    <a:lnTo>
                      <a:pt x="0" y="106680"/>
                    </a:lnTo>
                    <a:lnTo>
                      <a:pt x="0" y="211680"/>
                    </a:lnTo>
                  </a:path>
                </a:pathLst>
              </a:custGeom>
              <a:noFill/>
            </p:spPr>
            <p:style>
              <a:lnRef idx="2">
                <a:schemeClr val="accent5">
                  <a:hueOff val="0"/>
                  <a:satOff val="0"/>
                  <a:lumOff val="0"/>
                  <a:alphaOff val="0"/>
                </a:schemeClr>
              </a:lnRef>
              <a:fillRef idx="0">
                <a:scrgbClr r="0" g="0" b="0"/>
              </a:fillRef>
              <a:effectRef idx="0">
                <a:schemeClr val="accent2">
                  <a:tint val="50000"/>
                  <a:hueOff val="0"/>
                  <a:satOff val="0"/>
                  <a:lumOff val="0"/>
                  <a:alphaOff val="0"/>
                </a:schemeClr>
              </a:effectRef>
              <a:fontRef idx="minor">
                <a:schemeClr val="tx1">
                  <a:hueOff val="0"/>
                  <a:satOff val="0"/>
                  <a:lumOff val="0"/>
                  <a:alphaOff val="0"/>
                </a:schemeClr>
              </a:fontRef>
            </p:style>
          </p:sp>
          <p:grpSp>
            <p:nvGrpSpPr>
              <p:cNvPr id="54" name="Group 53">
                <a:extLst>
                  <a:ext uri="{FF2B5EF4-FFF2-40B4-BE49-F238E27FC236}">
                    <a16:creationId xmlns:a16="http://schemas.microsoft.com/office/drawing/2014/main" id="{B3AA0F02-2574-DDD3-FFC1-E277CC065B5A}"/>
                  </a:ext>
                </a:extLst>
              </p:cNvPr>
              <p:cNvGrpSpPr/>
              <p:nvPr/>
            </p:nvGrpSpPr>
            <p:grpSpPr>
              <a:xfrm>
                <a:off x="6053132" y="4417682"/>
                <a:ext cx="5376018" cy="673682"/>
                <a:chOff x="6053132" y="4417682"/>
                <a:chExt cx="5376018" cy="673682"/>
              </a:xfrm>
            </p:grpSpPr>
            <p:grpSp>
              <p:nvGrpSpPr>
                <p:cNvPr id="48" name="Group 47">
                  <a:extLst>
                    <a:ext uri="{FF2B5EF4-FFF2-40B4-BE49-F238E27FC236}">
                      <a16:creationId xmlns:a16="http://schemas.microsoft.com/office/drawing/2014/main" id="{53AA29FC-5A5A-0AA8-C7AC-8FA3A87317D6}"/>
                    </a:ext>
                  </a:extLst>
                </p:cNvPr>
                <p:cNvGrpSpPr/>
                <p:nvPr/>
              </p:nvGrpSpPr>
              <p:grpSpPr>
                <a:xfrm>
                  <a:off x="6053132" y="4417682"/>
                  <a:ext cx="1680005" cy="673682"/>
                  <a:chOff x="6053132" y="4417682"/>
                  <a:chExt cx="1680005" cy="673682"/>
                </a:xfrm>
              </p:grpSpPr>
              <p:sp>
                <p:nvSpPr>
                  <p:cNvPr id="31" name="Oval 30" descr="Magnifying glass with solid fill">
                    <a:extLst>
                      <a:ext uri="{FF2B5EF4-FFF2-40B4-BE49-F238E27FC236}">
                        <a16:creationId xmlns:a16="http://schemas.microsoft.com/office/drawing/2014/main" id="{1BE232EE-82DE-B833-747C-778C2FB36570}"/>
                      </a:ext>
                    </a:extLst>
                  </p:cNvPr>
                  <p:cNvSpPr/>
                  <p:nvPr/>
                </p:nvSpPr>
                <p:spPr>
                  <a:xfrm>
                    <a:off x="6053132" y="4419362"/>
                    <a:ext cx="672002" cy="672002"/>
                  </a:xfrm>
                  <a:prstGeom prst="ellipse">
                    <a:avLst/>
                  </a:prstGeom>
                  <a:blipFill>
                    <a:blip r:embed="rId14">
                      <a:extLst>
                        <a:ext uri="{96DAC541-7B7A-43D3-8B79-37D633B846F1}">
                          <asvg:svgBlip xmlns:asvg="http://schemas.microsoft.com/office/drawing/2016/SVG/main" r:embed="rId15"/>
                        </a:ext>
                      </a:extLst>
                    </a:blip>
                    <a:srcRect/>
                    <a:stretch>
                      <a:fillRect/>
                    </a:stretch>
                  </a:blipFill>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IN" dirty="0"/>
                  </a:p>
                </p:txBody>
              </p:sp>
              <p:sp>
                <p:nvSpPr>
                  <p:cNvPr id="32" name="Freeform: Shape 31">
                    <a:extLst>
                      <a:ext uri="{FF2B5EF4-FFF2-40B4-BE49-F238E27FC236}">
                        <a16:creationId xmlns:a16="http://schemas.microsoft.com/office/drawing/2014/main" id="{5832E087-02FF-A92C-D5D6-EC8847BBC62D}"/>
                      </a:ext>
                    </a:extLst>
                  </p:cNvPr>
                  <p:cNvSpPr/>
                  <p:nvPr/>
                </p:nvSpPr>
                <p:spPr>
                  <a:xfrm>
                    <a:off x="6725134" y="4417682"/>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effectLst/>
                      </a:rPr>
                      <a:t>Search Books</a:t>
                    </a:r>
                    <a:endParaRPr lang="en-IN" sz="1600" kern="1200" dirty="0">
                      <a:effectLst/>
                    </a:endParaRPr>
                  </a:p>
                </p:txBody>
              </p:sp>
            </p:grpSp>
            <p:grpSp>
              <p:nvGrpSpPr>
                <p:cNvPr id="49" name="Group 48">
                  <a:extLst>
                    <a:ext uri="{FF2B5EF4-FFF2-40B4-BE49-F238E27FC236}">
                      <a16:creationId xmlns:a16="http://schemas.microsoft.com/office/drawing/2014/main" id="{D9936B0D-8B67-AAD2-337D-89C3FB742F7C}"/>
                    </a:ext>
                  </a:extLst>
                </p:cNvPr>
                <p:cNvGrpSpPr/>
                <p:nvPr/>
              </p:nvGrpSpPr>
              <p:grpSpPr>
                <a:xfrm>
                  <a:off x="7901138" y="4417682"/>
                  <a:ext cx="1680005" cy="673682"/>
                  <a:chOff x="7901138" y="4417682"/>
                  <a:chExt cx="1680005" cy="673682"/>
                </a:xfrm>
              </p:grpSpPr>
              <p:sp>
                <p:nvSpPr>
                  <p:cNvPr id="33" name="Oval 32" descr="Eye with solid fill">
                    <a:extLst>
                      <a:ext uri="{FF2B5EF4-FFF2-40B4-BE49-F238E27FC236}">
                        <a16:creationId xmlns:a16="http://schemas.microsoft.com/office/drawing/2014/main" id="{3C7103A4-EA5D-14BF-29E8-1DA28A8A1F15}"/>
                      </a:ext>
                    </a:extLst>
                  </p:cNvPr>
                  <p:cNvSpPr/>
                  <p:nvPr/>
                </p:nvSpPr>
                <p:spPr>
                  <a:xfrm>
                    <a:off x="7901138" y="4419362"/>
                    <a:ext cx="672002" cy="672002"/>
                  </a:xfrm>
                  <a:prstGeom prst="ellipse">
                    <a:avLst/>
                  </a:prstGeom>
                  <a:blipFill>
                    <a:blip r:embed="rId16">
                      <a:extLst>
                        <a:ext uri="{96DAC541-7B7A-43D3-8B79-37D633B846F1}">
                          <asvg:svgBlip xmlns:asvg="http://schemas.microsoft.com/office/drawing/2016/SVG/main" r:embed="rId17"/>
                        </a:ext>
                      </a:extLst>
                    </a:blip>
                    <a:srcRect/>
                    <a:stretch>
                      <a:fillRect/>
                    </a:stretch>
                  </a:blipFill>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lstStyle/>
                  <a:p>
                    <a:endParaRPr lang="en-IN" dirty="0"/>
                  </a:p>
                </p:txBody>
              </p:sp>
              <p:sp>
                <p:nvSpPr>
                  <p:cNvPr id="34" name="Freeform: Shape 33">
                    <a:extLst>
                      <a:ext uri="{FF2B5EF4-FFF2-40B4-BE49-F238E27FC236}">
                        <a16:creationId xmlns:a16="http://schemas.microsoft.com/office/drawing/2014/main" id="{509326D8-394B-017D-029D-D9B75E486A6D}"/>
                      </a:ext>
                    </a:extLst>
                  </p:cNvPr>
                  <p:cNvSpPr/>
                  <p:nvPr/>
                </p:nvSpPr>
                <p:spPr>
                  <a:xfrm>
                    <a:off x="8573140" y="4417682"/>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effectLst/>
                      </a:rPr>
                      <a:t>View Books</a:t>
                    </a:r>
                    <a:endParaRPr lang="en-IN" sz="1600" kern="1200" dirty="0">
                      <a:effectLst/>
                    </a:endParaRPr>
                  </a:p>
                </p:txBody>
              </p:sp>
            </p:grpSp>
            <p:grpSp>
              <p:nvGrpSpPr>
                <p:cNvPr id="50" name="Group 49">
                  <a:extLst>
                    <a:ext uri="{FF2B5EF4-FFF2-40B4-BE49-F238E27FC236}">
                      <a16:creationId xmlns:a16="http://schemas.microsoft.com/office/drawing/2014/main" id="{E43F9D70-6537-D559-7CC3-A6A9725D59E7}"/>
                    </a:ext>
                  </a:extLst>
                </p:cNvPr>
                <p:cNvGrpSpPr/>
                <p:nvPr/>
              </p:nvGrpSpPr>
              <p:grpSpPr>
                <a:xfrm>
                  <a:off x="9749144" y="4417682"/>
                  <a:ext cx="1680006" cy="673682"/>
                  <a:chOff x="9749144" y="4417682"/>
                  <a:chExt cx="1680006" cy="673682"/>
                </a:xfrm>
              </p:grpSpPr>
              <p:sp>
                <p:nvSpPr>
                  <p:cNvPr id="35" name="Oval 34" descr="Open book with solid fill">
                    <a:extLst>
                      <a:ext uri="{FF2B5EF4-FFF2-40B4-BE49-F238E27FC236}">
                        <a16:creationId xmlns:a16="http://schemas.microsoft.com/office/drawing/2014/main" id="{22F9D447-F528-D811-1DAF-896DB7FAB3B6}"/>
                      </a:ext>
                    </a:extLst>
                  </p:cNvPr>
                  <p:cNvSpPr/>
                  <p:nvPr/>
                </p:nvSpPr>
                <p:spPr>
                  <a:xfrm>
                    <a:off x="9749144" y="4419362"/>
                    <a:ext cx="672002" cy="672002"/>
                  </a:xfrm>
                  <a:prstGeom prst="ellipse">
                    <a:avLst/>
                  </a:prstGeom>
                  <a:blipFill>
                    <a:blip r:embed="rId18">
                      <a:extLst>
                        <a:ext uri="{96DAC541-7B7A-43D3-8B79-37D633B846F1}">
                          <asvg:svgBlip xmlns:asvg="http://schemas.microsoft.com/office/drawing/2016/SVG/main" r:embed="rId19"/>
                        </a:ext>
                      </a:extLst>
                    </a:blip>
                    <a:srcRect/>
                    <a:stretch>
                      <a:fillRect/>
                    </a:stretch>
                  </a:blipFill>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sp>
              <p:sp>
                <p:nvSpPr>
                  <p:cNvPr id="36" name="Freeform: Shape 35">
                    <a:extLst>
                      <a:ext uri="{FF2B5EF4-FFF2-40B4-BE49-F238E27FC236}">
                        <a16:creationId xmlns:a16="http://schemas.microsoft.com/office/drawing/2014/main" id="{C3DE0317-D44C-CB56-D779-1B42304F9BDA}"/>
                      </a:ext>
                    </a:extLst>
                  </p:cNvPr>
                  <p:cNvSpPr/>
                  <p:nvPr/>
                </p:nvSpPr>
                <p:spPr>
                  <a:xfrm>
                    <a:off x="10421147" y="4417682"/>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effectLst/>
                      </a:rPr>
                      <a:t>Reserve</a:t>
                    </a:r>
                  </a:p>
                  <a:p>
                    <a:pPr marL="0" lvl="0" indent="0" algn="l" defTabSz="711200">
                      <a:lnSpc>
                        <a:spcPct val="90000"/>
                      </a:lnSpc>
                      <a:spcBef>
                        <a:spcPct val="0"/>
                      </a:spcBef>
                      <a:spcAft>
                        <a:spcPct val="35000"/>
                      </a:spcAft>
                      <a:buNone/>
                    </a:pPr>
                    <a:r>
                      <a:rPr lang="en-US" sz="1600" kern="1200" dirty="0">
                        <a:effectLst/>
                      </a:rPr>
                      <a:t>Books</a:t>
                    </a:r>
                    <a:endParaRPr lang="en-IN" sz="1600" kern="1200" dirty="0">
                      <a:effectLst/>
                    </a:endParaRPr>
                  </a:p>
                </p:txBody>
              </p:sp>
            </p:grpSp>
          </p:grpSp>
        </p:grpSp>
        <p:grpSp>
          <p:nvGrpSpPr>
            <p:cNvPr id="63" name="Group 62">
              <a:extLst>
                <a:ext uri="{FF2B5EF4-FFF2-40B4-BE49-F238E27FC236}">
                  <a16:creationId xmlns:a16="http://schemas.microsoft.com/office/drawing/2014/main" id="{69611431-728F-4B8C-8564-A79694C2B299}"/>
                </a:ext>
              </a:extLst>
            </p:cNvPr>
            <p:cNvGrpSpPr/>
            <p:nvPr/>
          </p:nvGrpSpPr>
          <p:grpSpPr>
            <a:xfrm>
              <a:off x="2348450" y="3323159"/>
              <a:ext cx="1660021" cy="883682"/>
              <a:chOff x="2365400" y="3323999"/>
              <a:chExt cx="1660021" cy="883682"/>
            </a:xfrm>
            <a:effectLst/>
          </p:grpSpPr>
          <p:sp>
            <p:nvSpPr>
              <p:cNvPr id="13" name="Freeform: Shape 12">
                <a:extLst>
                  <a:ext uri="{FF2B5EF4-FFF2-40B4-BE49-F238E27FC236}">
                    <a16:creationId xmlns:a16="http://schemas.microsoft.com/office/drawing/2014/main" id="{39BC77A8-8A1F-9623-9E91-C972ED9D8AE8}"/>
                  </a:ext>
                </a:extLst>
              </p:cNvPr>
              <p:cNvSpPr/>
              <p:nvPr/>
            </p:nvSpPr>
            <p:spPr>
              <a:xfrm>
                <a:off x="2647401" y="3323999"/>
                <a:ext cx="91440" cy="211680"/>
              </a:xfrm>
              <a:custGeom>
                <a:avLst/>
                <a:gdLst/>
                <a:ahLst/>
                <a:cxnLst/>
                <a:rect l="0" t="0" r="0" b="0"/>
                <a:pathLst>
                  <a:path>
                    <a:moveTo>
                      <a:pt x="45720" y="0"/>
                    </a:moveTo>
                    <a:lnTo>
                      <a:pt x="45720" y="211680"/>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sp>
          <p:grpSp>
            <p:nvGrpSpPr>
              <p:cNvPr id="42" name="Group 41">
                <a:extLst>
                  <a:ext uri="{FF2B5EF4-FFF2-40B4-BE49-F238E27FC236}">
                    <a16:creationId xmlns:a16="http://schemas.microsoft.com/office/drawing/2014/main" id="{60D58E9A-AFA0-EB96-08EE-3357A36F40EE}"/>
                  </a:ext>
                </a:extLst>
              </p:cNvPr>
              <p:cNvGrpSpPr/>
              <p:nvPr/>
            </p:nvGrpSpPr>
            <p:grpSpPr>
              <a:xfrm>
                <a:off x="2365400" y="3533148"/>
                <a:ext cx="1660021" cy="674533"/>
                <a:chOff x="2586138" y="3533988"/>
                <a:chExt cx="1660021" cy="674533"/>
              </a:xfrm>
            </p:grpSpPr>
            <p:sp>
              <p:nvSpPr>
                <p:cNvPr id="19" name="Oval 18" descr="Target Audience with solid fill">
                  <a:extLst>
                    <a:ext uri="{FF2B5EF4-FFF2-40B4-BE49-F238E27FC236}">
                      <a16:creationId xmlns:a16="http://schemas.microsoft.com/office/drawing/2014/main" id="{DBD71720-A29D-B618-BC88-693ECD28F943}"/>
                    </a:ext>
                  </a:extLst>
                </p:cNvPr>
                <p:cNvSpPr/>
                <p:nvPr/>
              </p:nvSpPr>
              <p:spPr>
                <a:xfrm>
                  <a:off x="2586138" y="3536519"/>
                  <a:ext cx="672002" cy="672002"/>
                </a:xfrm>
                <a:prstGeom prst="ellipse">
                  <a:avLst/>
                </a:prstGeom>
                <a:blipFill>
                  <a:blip r:embed="rId20">
                    <a:extLst>
                      <a:ext uri="{96DAC541-7B7A-43D3-8B79-37D633B846F1}">
                        <asvg:svgBlip xmlns:asvg="http://schemas.microsoft.com/office/drawing/2016/SVG/main" r:embed="rId21"/>
                      </a:ext>
                    </a:extLst>
                  </a:blip>
                  <a:srcRect/>
                  <a:stretch>
                    <a:fillRect/>
                  </a:stretch>
                </a:blipFill>
                <a:effectLst/>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IN" dirty="0">
                    <a:effectLst/>
                  </a:endParaRPr>
                </a:p>
              </p:txBody>
            </p:sp>
            <p:sp>
              <p:nvSpPr>
                <p:cNvPr id="20" name="Freeform: Shape 19">
                  <a:extLst>
                    <a:ext uri="{FF2B5EF4-FFF2-40B4-BE49-F238E27FC236}">
                      <a16:creationId xmlns:a16="http://schemas.microsoft.com/office/drawing/2014/main" id="{0005E463-9AB3-178A-200E-30785486409F}"/>
                    </a:ext>
                  </a:extLst>
                </p:cNvPr>
                <p:cNvSpPr/>
                <p:nvPr/>
              </p:nvSpPr>
              <p:spPr>
                <a:xfrm>
                  <a:off x="3238156" y="3533988"/>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effectLst/>
                    </a:rPr>
                    <a:t>Login</a:t>
                  </a:r>
                  <a:endParaRPr lang="en-IN" sz="2000" kern="1200" dirty="0">
                    <a:effectLst/>
                  </a:endParaRPr>
                </a:p>
              </p:txBody>
            </p:sp>
          </p:grpSp>
        </p:grpSp>
        <p:grpSp>
          <p:nvGrpSpPr>
            <p:cNvPr id="59" name="Group 58">
              <a:extLst>
                <a:ext uri="{FF2B5EF4-FFF2-40B4-BE49-F238E27FC236}">
                  <a16:creationId xmlns:a16="http://schemas.microsoft.com/office/drawing/2014/main" id="{FC7269E4-2222-29F9-E068-7650BB6D10A4}"/>
                </a:ext>
              </a:extLst>
            </p:cNvPr>
            <p:cNvGrpSpPr/>
            <p:nvPr/>
          </p:nvGrpSpPr>
          <p:grpSpPr>
            <a:xfrm>
              <a:off x="7901138" y="3323999"/>
              <a:ext cx="3789416" cy="921301"/>
              <a:chOff x="7901138" y="3323999"/>
              <a:chExt cx="3789416" cy="921301"/>
            </a:xfrm>
            <a:effectLst/>
          </p:grpSpPr>
          <p:sp>
            <p:nvSpPr>
              <p:cNvPr id="4" name="Freeform: Shape 3">
                <a:extLst>
                  <a:ext uri="{FF2B5EF4-FFF2-40B4-BE49-F238E27FC236}">
                    <a16:creationId xmlns:a16="http://schemas.microsoft.com/office/drawing/2014/main" id="{377526F3-87BD-5296-837F-1C5F7B2930FE}"/>
                  </a:ext>
                </a:extLst>
              </p:cNvPr>
              <p:cNvSpPr/>
              <p:nvPr/>
            </p:nvSpPr>
            <p:spPr>
              <a:xfrm>
                <a:off x="9288010" y="3323999"/>
                <a:ext cx="797135" cy="211680"/>
              </a:xfrm>
              <a:custGeom>
                <a:avLst/>
                <a:gdLst/>
                <a:ahLst/>
                <a:cxnLst/>
                <a:rect l="0" t="0" r="0" b="0"/>
                <a:pathLst>
                  <a:path>
                    <a:moveTo>
                      <a:pt x="0" y="0"/>
                    </a:moveTo>
                    <a:lnTo>
                      <a:pt x="0" y="106680"/>
                    </a:lnTo>
                    <a:lnTo>
                      <a:pt x="797135" y="106680"/>
                    </a:lnTo>
                    <a:lnTo>
                      <a:pt x="797135" y="211680"/>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sp>
          <p:sp>
            <p:nvSpPr>
              <p:cNvPr id="8" name="Freeform: Shape 7">
                <a:extLst>
                  <a:ext uri="{FF2B5EF4-FFF2-40B4-BE49-F238E27FC236}">
                    <a16:creationId xmlns:a16="http://schemas.microsoft.com/office/drawing/2014/main" id="{E003EE2C-0C87-99F3-9ED7-22607E04E3A7}"/>
                  </a:ext>
                </a:extLst>
              </p:cNvPr>
              <p:cNvSpPr/>
              <p:nvPr/>
            </p:nvSpPr>
            <p:spPr>
              <a:xfrm>
                <a:off x="8237139" y="3323999"/>
                <a:ext cx="1050870" cy="211680"/>
              </a:xfrm>
              <a:custGeom>
                <a:avLst/>
                <a:gdLst/>
                <a:ahLst/>
                <a:cxnLst/>
                <a:rect l="0" t="0" r="0" b="0"/>
                <a:pathLst>
                  <a:path>
                    <a:moveTo>
                      <a:pt x="1050870" y="0"/>
                    </a:moveTo>
                    <a:lnTo>
                      <a:pt x="1050870" y="106680"/>
                    </a:lnTo>
                    <a:lnTo>
                      <a:pt x="0" y="106680"/>
                    </a:lnTo>
                    <a:lnTo>
                      <a:pt x="0" y="211680"/>
                    </a:lnTo>
                  </a:path>
                </a:pathLst>
              </a:custGeom>
              <a:noFill/>
            </p:spPr>
            <p:style>
              <a:lnRef idx="2">
                <a:schemeClr val="accent4">
                  <a:hueOff val="0"/>
                  <a:satOff val="0"/>
                  <a:lumOff val="0"/>
                  <a:alphaOff val="0"/>
                </a:schemeClr>
              </a:lnRef>
              <a:fillRef idx="0">
                <a:scrgbClr r="0" g="0" b="0"/>
              </a:fillRef>
              <a:effectRef idx="0">
                <a:schemeClr val="accent2">
                  <a:tint val="70000"/>
                  <a:hueOff val="0"/>
                  <a:satOff val="0"/>
                  <a:lumOff val="0"/>
                  <a:alphaOff val="0"/>
                </a:schemeClr>
              </a:effectRef>
              <a:fontRef idx="minor">
                <a:schemeClr val="tx1">
                  <a:hueOff val="0"/>
                  <a:satOff val="0"/>
                  <a:lumOff val="0"/>
                  <a:alphaOff val="0"/>
                </a:schemeClr>
              </a:fontRef>
            </p:style>
          </p:sp>
          <p:grpSp>
            <p:nvGrpSpPr>
              <p:cNvPr id="55" name="Group 54">
                <a:extLst>
                  <a:ext uri="{FF2B5EF4-FFF2-40B4-BE49-F238E27FC236}">
                    <a16:creationId xmlns:a16="http://schemas.microsoft.com/office/drawing/2014/main" id="{DE091260-2F51-1BFD-A7A3-CAEDE8DE26AA}"/>
                  </a:ext>
                </a:extLst>
              </p:cNvPr>
              <p:cNvGrpSpPr/>
              <p:nvPr/>
            </p:nvGrpSpPr>
            <p:grpSpPr>
              <a:xfrm>
                <a:off x="7901138" y="3533999"/>
                <a:ext cx="3789416" cy="711301"/>
                <a:chOff x="7901138" y="3533999"/>
                <a:chExt cx="3789416" cy="711301"/>
              </a:xfrm>
            </p:grpSpPr>
            <p:grpSp>
              <p:nvGrpSpPr>
                <p:cNvPr id="43" name="Group 42">
                  <a:extLst>
                    <a:ext uri="{FF2B5EF4-FFF2-40B4-BE49-F238E27FC236}">
                      <a16:creationId xmlns:a16="http://schemas.microsoft.com/office/drawing/2014/main" id="{B016BEC2-BCB6-2277-A303-4D0C261193A1}"/>
                    </a:ext>
                  </a:extLst>
                </p:cNvPr>
                <p:cNvGrpSpPr/>
                <p:nvPr/>
              </p:nvGrpSpPr>
              <p:grpSpPr>
                <a:xfrm>
                  <a:off x="7901138" y="3533999"/>
                  <a:ext cx="1680005" cy="673682"/>
                  <a:chOff x="7901138" y="3533999"/>
                  <a:chExt cx="1680005" cy="673682"/>
                </a:xfrm>
              </p:grpSpPr>
              <p:sp>
                <p:nvSpPr>
                  <p:cNvPr id="29" name="Oval 28" descr="Target Audience with solid fill">
                    <a:extLst>
                      <a:ext uri="{FF2B5EF4-FFF2-40B4-BE49-F238E27FC236}">
                        <a16:creationId xmlns:a16="http://schemas.microsoft.com/office/drawing/2014/main" id="{09587D2D-7538-9962-0EEE-3E9D3B8E6271}"/>
                      </a:ext>
                    </a:extLst>
                  </p:cNvPr>
                  <p:cNvSpPr/>
                  <p:nvPr/>
                </p:nvSpPr>
                <p:spPr>
                  <a:xfrm>
                    <a:off x="7901138" y="3535679"/>
                    <a:ext cx="672002" cy="672002"/>
                  </a:xfrm>
                  <a:prstGeom prst="ellipse">
                    <a:avLst/>
                  </a:prstGeom>
                  <a:blipFill>
                    <a:blip r:embed="rId20">
                      <a:extLst>
                        <a:ext uri="{96DAC541-7B7A-43D3-8B79-37D633B846F1}">
                          <asvg:svgBlip xmlns:asvg="http://schemas.microsoft.com/office/drawing/2016/SVG/main" r:embed="rId21"/>
                        </a:ext>
                      </a:extLst>
                    </a:blip>
                    <a:srcRect/>
                    <a:stretch>
                      <a:fillRect/>
                    </a:stretch>
                  </a:blipFill>
                  <a:effectLst/>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IN" dirty="0">
                      <a:effectLst/>
                    </a:endParaRPr>
                  </a:p>
                </p:txBody>
              </p:sp>
              <p:sp>
                <p:nvSpPr>
                  <p:cNvPr id="30" name="Freeform: Shape 29">
                    <a:extLst>
                      <a:ext uri="{FF2B5EF4-FFF2-40B4-BE49-F238E27FC236}">
                        <a16:creationId xmlns:a16="http://schemas.microsoft.com/office/drawing/2014/main" id="{C0078D09-3F0C-64EC-F352-2CB8C1665BAA}"/>
                      </a:ext>
                    </a:extLst>
                  </p:cNvPr>
                  <p:cNvSpPr/>
                  <p:nvPr/>
                </p:nvSpPr>
                <p:spPr>
                  <a:xfrm>
                    <a:off x="8573140" y="3533999"/>
                    <a:ext cx="1008003" cy="672002"/>
                  </a:xfrm>
                  <a:custGeom>
                    <a:avLst/>
                    <a:gdLst>
                      <a:gd name="connsiteX0" fmla="*/ 0 w 1008003"/>
                      <a:gd name="connsiteY0" fmla="*/ 0 h 672002"/>
                      <a:gd name="connsiteX1" fmla="*/ 1008003 w 1008003"/>
                      <a:gd name="connsiteY1" fmla="*/ 0 h 672002"/>
                      <a:gd name="connsiteX2" fmla="*/ 1008003 w 1008003"/>
                      <a:gd name="connsiteY2" fmla="*/ 672002 h 672002"/>
                      <a:gd name="connsiteX3" fmla="*/ 0 w 1008003"/>
                      <a:gd name="connsiteY3" fmla="*/ 672002 h 672002"/>
                      <a:gd name="connsiteX4" fmla="*/ 0 w 1008003"/>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003" h="672002">
                        <a:moveTo>
                          <a:pt x="0" y="0"/>
                        </a:moveTo>
                        <a:lnTo>
                          <a:pt x="1008003" y="0"/>
                        </a:lnTo>
                        <a:lnTo>
                          <a:pt x="1008003"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effectLst/>
                      </a:rPr>
                      <a:t>Login</a:t>
                    </a:r>
                    <a:endParaRPr lang="en-IN" sz="2400" kern="1200" dirty="0">
                      <a:effectLst/>
                    </a:endParaRPr>
                  </a:p>
                </p:txBody>
              </p:sp>
            </p:grpSp>
            <p:grpSp>
              <p:nvGrpSpPr>
                <p:cNvPr id="44" name="Group 43">
                  <a:extLst>
                    <a:ext uri="{FF2B5EF4-FFF2-40B4-BE49-F238E27FC236}">
                      <a16:creationId xmlns:a16="http://schemas.microsoft.com/office/drawing/2014/main" id="{B7BD2248-E234-7FBF-0C2E-6F2EA919A577}"/>
                    </a:ext>
                  </a:extLst>
                </p:cNvPr>
                <p:cNvGrpSpPr/>
                <p:nvPr/>
              </p:nvGrpSpPr>
              <p:grpSpPr>
                <a:xfrm>
                  <a:off x="9749144" y="3535679"/>
                  <a:ext cx="1941410" cy="709621"/>
                  <a:chOff x="9749144" y="3535679"/>
                  <a:chExt cx="1941410" cy="709621"/>
                </a:xfrm>
              </p:grpSpPr>
              <p:sp>
                <p:nvSpPr>
                  <p:cNvPr id="37" name="Oval 36" descr="Customer review with solid fill">
                    <a:extLst>
                      <a:ext uri="{FF2B5EF4-FFF2-40B4-BE49-F238E27FC236}">
                        <a16:creationId xmlns:a16="http://schemas.microsoft.com/office/drawing/2014/main" id="{0C15609C-1F14-3161-826A-D02E682681B3}"/>
                      </a:ext>
                    </a:extLst>
                  </p:cNvPr>
                  <p:cNvSpPr/>
                  <p:nvPr/>
                </p:nvSpPr>
                <p:spPr>
                  <a:xfrm>
                    <a:off x="9749144" y="3535679"/>
                    <a:ext cx="672002" cy="672002"/>
                  </a:xfrm>
                  <a:prstGeom prst="ellipse">
                    <a:avLst/>
                  </a:prstGeom>
                  <a:blipFill>
                    <a:blip r:embed="rId22">
                      <a:extLst>
                        <a:ext uri="{96DAC541-7B7A-43D3-8B79-37D633B846F1}">
                          <asvg:svgBlip xmlns:asvg="http://schemas.microsoft.com/office/drawing/2016/SVG/main" r:embed="rId23"/>
                        </a:ext>
                      </a:extLst>
                    </a:blip>
                    <a:srcRect/>
                    <a:stretch>
                      <a:fillRect/>
                    </a:stretch>
                  </a:blipFill>
                  <a:effectLst/>
                </p:spPr>
                <p:style>
                  <a:lnRef idx="2">
                    <a:schemeClr val="lt1">
                      <a:hueOff val="0"/>
                      <a:satOff val="0"/>
                      <a:lumOff val="0"/>
                      <a:alphaOff val="0"/>
                    </a:schemeClr>
                  </a:lnRef>
                  <a:fillRef idx="1">
                    <a:scrgbClr r="0" g="0" b="0"/>
                  </a:fillRef>
                  <a:effectRef idx="0">
                    <a:schemeClr val="accent4">
                      <a:hueOff val="0"/>
                      <a:satOff val="0"/>
                      <a:lumOff val="0"/>
                      <a:alphaOff val="0"/>
                    </a:schemeClr>
                  </a:effectRef>
                  <a:fontRef idx="minor">
                    <a:schemeClr val="lt1"/>
                  </a:fontRef>
                </p:style>
                <p:txBody>
                  <a:bodyPr/>
                  <a:lstStyle/>
                  <a:p>
                    <a:endParaRPr lang="en-IN" dirty="0">
                      <a:effectLst/>
                    </a:endParaRPr>
                  </a:p>
                </p:txBody>
              </p:sp>
              <p:sp>
                <p:nvSpPr>
                  <p:cNvPr id="38" name="Freeform: Shape 37">
                    <a:extLst>
                      <a:ext uri="{FF2B5EF4-FFF2-40B4-BE49-F238E27FC236}">
                        <a16:creationId xmlns:a16="http://schemas.microsoft.com/office/drawing/2014/main" id="{47EA4D15-0012-2C82-860B-3217B63B7AAC}"/>
                      </a:ext>
                    </a:extLst>
                  </p:cNvPr>
                  <p:cNvSpPr/>
                  <p:nvPr/>
                </p:nvSpPr>
                <p:spPr>
                  <a:xfrm flipH="1">
                    <a:off x="10175082" y="3573298"/>
                    <a:ext cx="1515472" cy="672002"/>
                  </a:xfrm>
                  <a:custGeom>
                    <a:avLst/>
                    <a:gdLst>
                      <a:gd name="connsiteX0" fmla="*/ 0 w 1515472"/>
                      <a:gd name="connsiteY0" fmla="*/ 0 h 672002"/>
                      <a:gd name="connsiteX1" fmla="*/ 1515472 w 1515472"/>
                      <a:gd name="connsiteY1" fmla="*/ 0 h 672002"/>
                      <a:gd name="connsiteX2" fmla="*/ 1515472 w 1515472"/>
                      <a:gd name="connsiteY2" fmla="*/ 672002 h 672002"/>
                      <a:gd name="connsiteX3" fmla="*/ 0 w 1515472"/>
                      <a:gd name="connsiteY3" fmla="*/ 672002 h 672002"/>
                      <a:gd name="connsiteX4" fmla="*/ 0 w 1515472"/>
                      <a:gd name="connsiteY4" fmla="*/ 0 h 6720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15472" h="672002">
                        <a:moveTo>
                          <a:pt x="0" y="0"/>
                        </a:moveTo>
                        <a:lnTo>
                          <a:pt x="1515472" y="0"/>
                        </a:lnTo>
                        <a:lnTo>
                          <a:pt x="1515472" y="672002"/>
                        </a:lnTo>
                        <a:lnTo>
                          <a:pt x="0" y="6720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6200" tIns="76200" rIns="76200" bIns="76200" numCol="1" spcCol="1270" anchor="ctr" anchorCtr="0">
                    <a:noAutofit/>
                  </a:bodyPr>
                  <a:lstStyle/>
                  <a:p>
                    <a:pPr marL="0" lvl="0" indent="0" algn="r" defTabSz="889000">
                      <a:lnSpc>
                        <a:spcPct val="90000"/>
                      </a:lnSpc>
                      <a:spcBef>
                        <a:spcPct val="0"/>
                      </a:spcBef>
                      <a:spcAft>
                        <a:spcPct val="35000"/>
                      </a:spcAft>
                      <a:buNone/>
                    </a:pPr>
                    <a:r>
                      <a:rPr lang="en-US" sz="2000" kern="1200" dirty="0">
                        <a:effectLst/>
                      </a:rPr>
                      <a:t>Registration</a:t>
                    </a:r>
                    <a:endParaRPr lang="en-IN" sz="2000" kern="1200" dirty="0">
                      <a:effectLst/>
                    </a:endParaRPr>
                  </a:p>
                </p:txBody>
              </p:sp>
            </p:grpSp>
          </p:grpSp>
        </p:grpSp>
      </p:grpSp>
      <p:sp>
        <p:nvSpPr>
          <p:cNvPr id="65" name="TextBox 64">
            <a:extLst>
              <a:ext uri="{FF2B5EF4-FFF2-40B4-BE49-F238E27FC236}">
                <a16:creationId xmlns:a16="http://schemas.microsoft.com/office/drawing/2014/main" id="{ABBC7432-6AC3-68A0-BA06-92FC7E6F5784}"/>
              </a:ext>
            </a:extLst>
          </p:cNvPr>
          <p:cNvSpPr txBox="1"/>
          <p:nvPr/>
        </p:nvSpPr>
        <p:spPr>
          <a:xfrm>
            <a:off x="3192009" y="325189"/>
            <a:ext cx="6096000" cy="769441"/>
          </a:xfrm>
          <a:prstGeom prst="rect">
            <a:avLst/>
          </a:prstGeom>
          <a:noFill/>
        </p:spPr>
        <p:txBody>
          <a:bodyPr wrap="square">
            <a:spAutoFit/>
          </a:bodyPr>
          <a:lstStyle/>
          <a:p>
            <a:pPr algn="ctr"/>
            <a:r>
              <a:rPr kumimoji="0" lang="en-US" altLang="en-US" sz="4400" i="0" u="none" strike="noStrike" cap="none" normalizeH="0" baseline="0" dirty="0">
                <a:ln>
                  <a:noFill/>
                </a:ln>
                <a:effectLst/>
                <a:latin typeface="Tw Cen MT" panose="020B0602020104020603" pitchFamily="34" charset="0"/>
              </a:rPr>
              <a:t>SYSTEM </a:t>
            </a:r>
            <a:r>
              <a:rPr lang="en-US" altLang="en-US" sz="4400" dirty="0">
                <a:latin typeface="Tw Cen MT" panose="020B0602020104020603" pitchFamily="34" charset="0"/>
              </a:rPr>
              <a:t>ARCHITECTURE</a:t>
            </a:r>
            <a:endParaRPr kumimoji="0" lang="en-US" altLang="en-US" sz="4400" i="0" u="none" strike="noStrike" cap="none" normalizeH="0" baseline="0" dirty="0">
              <a:ln>
                <a:noFill/>
              </a:ln>
              <a:effectLst/>
              <a:latin typeface="Tw Cen MT" panose="020B0602020104020603" pitchFamily="34" charset="0"/>
            </a:endParaRPr>
          </a:p>
        </p:txBody>
      </p:sp>
    </p:spTree>
    <p:extLst>
      <p:ext uri="{BB962C8B-B14F-4D97-AF65-F5344CB8AC3E}">
        <p14:creationId xmlns:p14="http://schemas.microsoft.com/office/powerpoint/2010/main" val="202768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gradFill>
          <a:gsLst>
            <a:gs pos="57000">
              <a:srgbClr val="CEEEFE"/>
            </a:gs>
            <a:gs pos="0">
              <a:schemeClr val="bg2">
                <a:lumMod val="75000"/>
              </a:schemeClr>
            </a:gs>
            <a:gs pos="100000">
              <a:schemeClr val="bg2">
                <a:lumMod val="10000"/>
              </a:schemeClr>
            </a:gs>
          </a:gsLst>
          <a:lin ang="13500000" scaled="1"/>
        </a:gra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6239FC6-0805-0DA4-2FC4-B969495FF28C}"/>
              </a:ext>
            </a:extLst>
          </p:cNvPr>
          <p:cNvGrpSpPr/>
          <p:nvPr/>
        </p:nvGrpSpPr>
        <p:grpSpPr>
          <a:xfrm>
            <a:off x="618169" y="-3464"/>
            <a:ext cx="4512699" cy="6858000"/>
            <a:chOff x="8118287" y="10071"/>
            <a:chExt cx="4512699" cy="6858000"/>
          </a:xfrm>
          <a:gradFill>
            <a:gsLst>
              <a:gs pos="100000">
                <a:schemeClr val="accent4">
                  <a:lumMod val="75000"/>
                </a:schemeClr>
              </a:gs>
              <a:gs pos="32000">
                <a:srgbClr val="A9E1FD"/>
              </a:gs>
              <a:gs pos="74000">
                <a:schemeClr val="accent4">
                  <a:lumMod val="60000"/>
                  <a:lumOff val="40000"/>
                </a:schemeClr>
              </a:gs>
            </a:gsLst>
            <a:lin ang="13500000" scaled="1"/>
          </a:gradFill>
        </p:grpSpPr>
        <p:grpSp>
          <p:nvGrpSpPr>
            <p:cNvPr id="22" name="Group 21">
              <a:extLst>
                <a:ext uri="{FF2B5EF4-FFF2-40B4-BE49-F238E27FC236}">
                  <a16:creationId xmlns:a16="http://schemas.microsoft.com/office/drawing/2014/main" id="{6BC4D6E6-D88C-DAD3-70EE-C8D747F03F1F}"/>
                </a:ext>
              </a:extLst>
            </p:cNvPr>
            <p:cNvGrpSpPr/>
            <p:nvPr/>
          </p:nvGrpSpPr>
          <p:grpSpPr>
            <a:xfrm>
              <a:off x="8118287" y="10071"/>
              <a:ext cx="4512699" cy="6858000"/>
              <a:chOff x="17864" y="0"/>
              <a:chExt cx="4512699" cy="6858000"/>
            </a:xfrm>
            <a:grpFill/>
          </p:grpSpPr>
          <p:sp>
            <p:nvSpPr>
              <p:cNvPr id="2" name="Rectangle 1">
                <a:extLst>
                  <a:ext uri="{FF2B5EF4-FFF2-40B4-BE49-F238E27FC236}">
                    <a16:creationId xmlns:a16="http://schemas.microsoft.com/office/drawing/2014/main" id="{402CC74E-C8FE-A119-B182-A0EAB7F41D96}"/>
                  </a:ext>
                </a:extLst>
              </p:cNvPr>
              <p:cNvSpPr/>
              <p:nvPr/>
            </p:nvSpPr>
            <p:spPr>
              <a:xfrm>
                <a:off x="17864" y="0"/>
                <a:ext cx="4068000"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4000" b="1" dirty="0"/>
                  <a:t>+</a:t>
                </a:r>
              </a:p>
              <a:p>
                <a:pPr algn="ctr">
                  <a:lnSpc>
                    <a:spcPct val="150000"/>
                  </a:lnSpc>
                </a:pPr>
                <a:endParaRPr lang="en-US" sz="4000" dirty="0"/>
              </a:p>
              <a:p>
                <a:pPr algn="ctr">
                  <a:lnSpc>
                    <a:spcPct val="150000"/>
                  </a:lnSpc>
                </a:pPr>
                <a:endParaRPr lang="en-US" sz="3600" dirty="0"/>
              </a:p>
              <a:p>
                <a:pPr algn="ctr">
                  <a:lnSpc>
                    <a:spcPct val="150000"/>
                  </a:lnSpc>
                </a:pPr>
                <a:r>
                  <a:rPr lang="en-US" sz="3600" dirty="0"/>
                  <a:t>Book Information</a:t>
                </a:r>
              </a:p>
              <a:p>
                <a:pPr algn="ctr">
                  <a:lnSpc>
                    <a:spcPct val="150000"/>
                  </a:lnSpc>
                </a:pPr>
                <a:r>
                  <a:rPr lang="en-US" sz="3600" dirty="0"/>
                  <a:t>Student Data</a:t>
                </a:r>
              </a:p>
              <a:p>
                <a:pPr algn="ctr">
                  <a:lnSpc>
                    <a:spcPct val="150000"/>
                  </a:lnSpc>
                </a:pPr>
                <a:r>
                  <a:rPr lang="en-US" sz="3600" dirty="0"/>
                  <a:t>Borrow and Return</a:t>
                </a:r>
              </a:p>
              <a:p>
                <a:pPr algn="ctr">
                  <a:lnSpc>
                    <a:spcPct val="150000"/>
                  </a:lnSpc>
                </a:pPr>
                <a:r>
                  <a:rPr lang="en-US" sz="3600" dirty="0"/>
                  <a:t>Books History</a:t>
                </a:r>
              </a:p>
              <a:p>
                <a:pPr algn="ctr">
                  <a:lnSpc>
                    <a:spcPct val="150000"/>
                  </a:lnSpc>
                </a:pPr>
                <a:r>
                  <a:rPr lang="en-US" sz="3600" dirty="0"/>
                  <a:t>Suggestions</a:t>
                </a:r>
              </a:p>
              <a:p>
                <a:pPr algn="ctr"/>
                <a:endParaRPr lang="en-US" sz="1400" dirty="0"/>
              </a:p>
            </p:txBody>
          </p:sp>
          <p:sp>
            <p:nvSpPr>
              <p:cNvPr id="14" name="Isosceles Triangle 13">
                <a:extLst>
                  <a:ext uri="{FF2B5EF4-FFF2-40B4-BE49-F238E27FC236}">
                    <a16:creationId xmlns:a16="http://schemas.microsoft.com/office/drawing/2014/main" id="{EEB1119D-FAE1-9D4C-F09B-29CCB11F36E4}"/>
                  </a:ext>
                </a:extLst>
              </p:cNvPr>
              <p:cNvSpPr/>
              <p:nvPr/>
            </p:nvSpPr>
            <p:spPr>
              <a:xfrm rot="5400000">
                <a:off x="4018036" y="778744"/>
                <a:ext cx="550492" cy="47456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9" name="Picture 8">
              <a:extLst>
                <a:ext uri="{FF2B5EF4-FFF2-40B4-BE49-F238E27FC236}">
                  <a16:creationId xmlns:a16="http://schemas.microsoft.com/office/drawing/2014/main" id="{242989CF-F5A0-6518-16FF-35B2666A6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2403" y="176613"/>
              <a:ext cx="2196678" cy="2196678"/>
            </a:xfrm>
            <a:prstGeom prst="rect">
              <a:avLst/>
            </a:prstGeom>
            <a:grpFill/>
          </p:spPr>
        </p:pic>
      </p:grpSp>
      <p:grpSp>
        <p:nvGrpSpPr>
          <p:cNvPr id="17" name="Group 16">
            <a:extLst>
              <a:ext uri="{FF2B5EF4-FFF2-40B4-BE49-F238E27FC236}">
                <a16:creationId xmlns:a16="http://schemas.microsoft.com/office/drawing/2014/main" id="{5303192B-2066-4AB3-604E-2927946FA120}"/>
              </a:ext>
            </a:extLst>
          </p:cNvPr>
          <p:cNvGrpSpPr/>
          <p:nvPr/>
        </p:nvGrpSpPr>
        <p:grpSpPr>
          <a:xfrm>
            <a:off x="305068" y="-3464"/>
            <a:ext cx="4542562" cy="6858000"/>
            <a:chOff x="4050286" y="-16045"/>
            <a:chExt cx="4542562" cy="6858000"/>
          </a:xfrm>
          <a:gradFill>
            <a:gsLst>
              <a:gs pos="100000">
                <a:schemeClr val="accent2">
                  <a:lumMod val="75000"/>
                </a:schemeClr>
              </a:gs>
              <a:gs pos="20000">
                <a:schemeClr val="accent2">
                  <a:lumMod val="60000"/>
                  <a:lumOff val="40000"/>
                </a:schemeClr>
              </a:gs>
              <a:gs pos="74000">
                <a:srgbClr val="92D050"/>
              </a:gs>
            </a:gsLst>
            <a:lin ang="13500000" scaled="1"/>
          </a:gradFill>
        </p:grpSpPr>
        <p:grpSp>
          <p:nvGrpSpPr>
            <p:cNvPr id="23" name="Group 22">
              <a:extLst>
                <a:ext uri="{FF2B5EF4-FFF2-40B4-BE49-F238E27FC236}">
                  <a16:creationId xmlns:a16="http://schemas.microsoft.com/office/drawing/2014/main" id="{9C758A8D-362C-FEC7-9990-16318100D611}"/>
                </a:ext>
              </a:extLst>
            </p:cNvPr>
            <p:cNvGrpSpPr/>
            <p:nvPr/>
          </p:nvGrpSpPr>
          <p:grpSpPr>
            <a:xfrm>
              <a:off x="4050286" y="-16045"/>
              <a:ext cx="4542562" cy="6858000"/>
              <a:chOff x="0" y="0"/>
              <a:chExt cx="4542562" cy="6858000"/>
            </a:xfrm>
            <a:grpFill/>
          </p:grpSpPr>
          <p:sp>
            <p:nvSpPr>
              <p:cNvPr id="6" name="Rectangle 5">
                <a:extLst>
                  <a:ext uri="{FF2B5EF4-FFF2-40B4-BE49-F238E27FC236}">
                    <a16:creationId xmlns:a16="http://schemas.microsoft.com/office/drawing/2014/main" id="{89EDC723-5238-F84C-65D4-CC3D8B2600C7}"/>
                  </a:ext>
                </a:extLst>
              </p:cNvPr>
              <p:cNvSpPr/>
              <p:nvPr/>
            </p:nvSpPr>
            <p:spPr>
              <a:xfrm>
                <a:off x="0" y="0"/>
                <a:ext cx="4068000"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4000" dirty="0"/>
              </a:p>
              <a:p>
                <a:pPr algn="ctr">
                  <a:lnSpc>
                    <a:spcPct val="150000"/>
                  </a:lnSpc>
                </a:pPr>
                <a:endParaRPr lang="en-US" sz="3600" dirty="0"/>
              </a:p>
              <a:p>
                <a:pPr algn="ctr">
                  <a:lnSpc>
                    <a:spcPct val="150000"/>
                  </a:lnSpc>
                </a:pPr>
                <a:endParaRPr lang="en-US" sz="3600" dirty="0"/>
              </a:p>
              <a:p>
                <a:pPr algn="ctr">
                  <a:lnSpc>
                    <a:spcPct val="150000"/>
                  </a:lnSpc>
                </a:pPr>
                <a:r>
                  <a:rPr lang="en-US" sz="3600" dirty="0"/>
                  <a:t>Register/Log In</a:t>
                </a:r>
              </a:p>
              <a:p>
                <a:pPr algn="ctr">
                  <a:lnSpc>
                    <a:spcPct val="150000"/>
                  </a:lnSpc>
                </a:pPr>
                <a:r>
                  <a:rPr lang="en-US" sz="3600" dirty="0"/>
                  <a:t>Search for Books</a:t>
                </a:r>
              </a:p>
              <a:p>
                <a:pPr algn="ctr">
                  <a:lnSpc>
                    <a:spcPct val="150000"/>
                  </a:lnSpc>
                </a:pPr>
                <a:r>
                  <a:rPr lang="en-US" sz="3600" dirty="0"/>
                  <a:t>Reserve Books </a:t>
                </a:r>
              </a:p>
              <a:p>
                <a:pPr algn="ctr">
                  <a:lnSpc>
                    <a:spcPct val="150000"/>
                  </a:lnSpc>
                </a:pPr>
                <a:r>
                  <a:rPr lang="en-US" sz="3600" dirty="0"/>
                  <a:t>View History</a:t>
                </a:r>
              </a:p>
              <a:p>
                <a:pPr algn="ctr">
                  <a:lnSpc>
                    <a:spcPct val="150000"/>
                  </a:lnSpc>
                </a:pPr>
                <a:r>
                  <a:rPr lang="en-US" sz="3600" dirty="0"/>
                  <a:t>Post Suggestions</a:t>
                </a:r>
              </a:p>
              <a:p>
                <a:pPr algn="ctr"/>
                <a:endParaRPr lang="en-IN" sz="4000" b="1" dirty="0"/>
              </a:p>
            </p:txBody>
          </p:sp>
          <p:sp>
            <p:nvSpPr>
              <p:cNvPr id="16" name="Isosceles Triangle 15">
                <a:extLst>
                  <a:ext uri="{FF2B5EF4-FFF2-40B4-BE49-F238E27FC236}">
                    <a16:creationId xmlns:a16="http://schemas.microsoft.com/office/drawing/2014/main" id="{58737EFA-A709-BA2C-17EF-C2EB1247BCD7}"/>
                  </a:ext>
                </a:extLst>
              </p:cNvPr>
              <p:cNvSpPr/>
              <p:nvPr/>
            </p:nvSpPr>
            <p:spPr>
              <a:xfrm rot="5400000">
                <a:off x="4030035" y="763929"/>
                <a:ext cx="550492" cy="47456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08F88271-B604-28BF-AD28-993D0D4A8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057" y="144500"/>
              <a:ext cx="2449886" cy="2261451"/>
            </a:xfrm>
            <a:prstGeom prst="rect">
              <a:avLst/>
            </a:prstGeom>
            <a:grpFill/>
          </p:spPr>
        </p:pic>
      </p:grpSp>
      <p:grpSp>
        <p:nvGrpSpPr>
          <p:cNvPr id="12" name="Group 11">
            <a:extLst>
              <a:ext uri="{FF2B5EF4-FFF2-40B4-BE49-F238E27FC236}">
                <a16:creationId xmlns:a16="http://schemas.microsoft.com/office/drawing/2014/main" id="{A7D56113-7DDC-B5A0-C65E-42D887EF055D}"/>
              </a:ext>
            </a:extLst>
          </p:cNvPr>
          <p:cNvGrpSpPr/>
          <p:nvPr/>
        </p:nvGrpSpPr>
        <p:grpSpPr>
          <a:xfrm>
            <a:off x="-17713" y="-16045"/>
            <a:ext cx="4542561" cy="6858000"/>
            <a:chOff x="-17713" y="-16045"/>
            <a:chExt cx="4542561" cy="6858000"/>
          </a:xfrm>
          <a:gradFill flip="none" rotWithShape="1">
            <a:gsLst>
              <a:gs pos="57000">
                <a:srgbClr val="5D1730"/>
              </a:gs>
              <a:gs pos="0">
                <a:schemeClr val="bg2">
                  <a:lumMod val="75000"/>
                </a:schemeClr>
              </a:gs>
              <a:gs pos="100000">
                <a:schemeClr val="bg2">
                  <a:lumMod val="10000"/>
                </a:schemeClr>
              </a:gs>
            </a:gsLst>
            <a:lin ang="13500000" scaled="1"/>
            <a:tileRect/>
          </a:gradFill>
        </p:grpSpPr>
        <p:grpSp>
          <p:nvGrpSpPr>
            <p:cNvPr id="24" name="Group 23">
              <a:extLst>
                <a:ext uri="{FF2B5EF4-FFF2-40B4-BE49-F238E27FC236}">
                  <a16:creationId xmlns:a16="http://schemas.microsoft.com/office/drawing/2014/main" id="{F789DD03-0F74-D5B6-34A6-E74AD1BE5239}"/>
                </a:ext>
              </a:extLst>
            </p:cNvPr>
            <p:cNvGrpSpPr/>
            <p:nvPr/>
          </p:nvGrpSpPr>
          <p:grpSpPr>
            <a:xfrm>
              <a:off x="-17713" y="-16045"/>
              <a:ext cx="4542561" cy="6858000"/>
              <a:chOff x="4011553" y="11575"/>
              <a:chExt cx="4542561" cy="6858000"/>
            </a:xfrm>
            <a:grpFill/>
          </p:grpSpPr>
          <p:sp>
            <p:nvSpPr>
              <p:cNvPr id="5" name="Rectangle 4">
                <a:extLst>
                  <a:ext uri="{FF2B5EF4-FFF2-40B4-BE49-F238E27FC236}">
                    <a16:creationId xmlns:a16="http://schemas.microsoft.com/office/drawing/2014/main" id="{CFAB1FF1-9615-1E64-44B7-DB89CECA6ACA}"/>
                  </a:ext>
                </a:extLst>
              </p:cNvPr>
              <p:cNvSpPr/>
              <p:nvPr/>
            </p:nvSpPr>
            <p:spPr>
              <a:xfrm>
                <a:off x="4011553" y="11575"/>
                <a:ext cx="4068000"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4000" b="1" dirty="0"/>
              </a:p>
              <a:p>
                <a:pPr algn="ctr">
                  <a:lnSpc>
                    <a:spcPct val="150000"/>
                  </a:lnSpc>
                </a:pPr>
                <a:endParaRPr lang="en-US" sz="4000" dirty="0"/>
              </a:p>
              <a:p>
                <a:pPr algn="ctr">
                  <a:lnSpc>
                    <a:spcPct val="150000"/>
                  </a:lnSpc>
                </a:pPr>
                <a:endParaRPr lang="en-US" sz="4000" dirty="0"/>
              </a:p>
              <a:p>
                <a:pPr algn="ctr">
                  <a:lnSpc>
                    <a:spcPct val="150000"/>
                  </a:lnSpc>
                </a:pPr>
                <a:r>
                  <a:rPr lang="en-US" sz="3600" dirty="0"/>
                  <a:t>Log In</a:t>
                </a:r>
              </a:p>
              <a:p>
                <a:pPr algn="ctr">
                  <a:lnSpc>
                    <a:spcPct val="150000"/>
                  </a:lnSpc>
                </a:pPr>
                <a:r>
                  <a:rPr lang="en-US" sz="3600" dirty="0"/>
                  <a:t>Add Books</a:t>
                </a:r>
              </a:p>
              <a:p>
                <a:pPr algn="ctr">
                  <a:lnSpc>
                    <a:spcPct val="150000"/>
                  </a:lnSpc>
                </a:pPr>
                <a:r>
                  <a:rPr lang="en-US" sz="3600" dirty="0"/>
                  <a:t>Update Books</a:t>
                </a:r>
              </a:p>
              <a:p>
                <a:pPr algn="ctr"/>
                <a:r>
                  <a:rPr lang="en-US" sz="3600" dirty="0"/>
                  <a:t>Manage Borrow/Return</a:t>
                </a:r>
              </a:p>
              <a:p>
                <a:pPr algn="ctr">
                  <a:lnSpc>
                    <a:spcPct val="150000"/>
                  </a:lnSpc>
                </a:pPr>
                <a:r>
                  <a:rPr lang="en-US" sz="3600" dirty="0"/>
                  <a:t>View Suggestions</a:t>
                </a:r>
                <a:r>
                  <a:rPr lang="en-US" sz="3600" b="1" dirty="0"/>
                  <a:t> </a:t>
                </a:r>
              </a:p>
              <a:p>
                <a:endParaRPr lang="en-IN" sz="4000" b="1" dirty="0"/>
              </a:p>
            </p:txBody>
          </p:sp>
          <p:sp>
            <p:nvSpPr>
              <p:cNvPr id="15" name="Isosceles Triangle 14">
                <a:extLst>
                  <a:ext uri="{FF2B5EF4-FFF2-40B4-BE49-F238E27FC236}">
                    <a16:creationId xmlns:a16="http://schemas.microsoft.com/office/drawing/2014/main" id="{B639328F-DB55-9975-6105-1794BAA5E99B}"/>
                  </a:ext>
                </a:extLst>
              </p:cNvPr>
              <p:cNvSpPr/>
              <p:nvPr/>
            </p:nvSpPr>
            <p:spPr>
              <a:xfrm rot="5400000">
                <a:off x="8041587" y="763929"/>
                <a:ext cx="550492" cy="47456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3" name="Picture 4" descr="Library - Free education icons">
              <a:extLst>
                <a:ext uri="{FF2B5EF4-FFF2-40B4-BE49-F238E27FC236}">
                  <a16:creationId xmlns:a16="http://schemas.microsoft.com/office/drawing/2014/main" id="{9E06F4EB-10A3-C4B2-1FA6-17A0A228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251" y="204879"/>
              <a:ext cx="2087913" cy="2087913"/>
            </a:xfrm>
            <a:prstGeom prst="rect">
              <a:avLst/>
            </a:prstGeom>
            <a:grpFill/>
          </p:spPr>
        </p:pic>
      </p:grpSp>
      <p:sp>
        <p:nvSpPr>
          <p:cNvPr id="21" name="TextBox 20">
            <a:extLst>
              <a:ext uri="{FF2B5EF4-FFF2-40B4-BE49-F238E27FC236}">
                <a16:creationId xmlns:a16="http://schemas.microsoft.com/office/drawing/2014/main" id="{AC4F5424-DEE2-02AF-F87C-D4EECCAEF0F6}"/>
              </a:ext>
            </a:extLst>
          </p:cNvPr>
          <p:cNvSpPr txBox="1"/>
          <p:nvPr/>
        </p:nvSpPr>
        <p:spPr>
          <a:xfrm>
            <a:off x="6273478" y="2258793"/>
            <a:ext cx="5034987" cy="2308324"/>
          </a:xfrm>
          <a:prstGeom prst="rect">
            <a:avLst/>
          </a:prstGeom>
          <a:noFill/>
        </p:spPr>
        <p:txBody>
          <a:bodyPr wrap="square" rtlCol="0">
            <a:spAutoFit/>
          </a:bodyPr>
          <a:lstStyle/>
          <a:p>
            <a:r>
              <a:rPr lang="en-US" sz="7200" dirty="0"/>
              <a:t>LIBRAREASE MODULES</a:t>
            </a:r>
            <a:endParaRPr lang="en-IN" sz="7200" dirty="0"/>
          </a:p>
        </p:txBody>
      </p:sp>
      <p:grpSp>
        <p:nvGrpSpPr>
          <p:cNvPr id="25" name="Group 24">
            <a:extLst>
              <a:ext uri="{FF2B5EF4-FFF2-40B4-BE49-F238E27FC236}">
                <a16:creationId xmlns:a16="http://schemas.microsoft.com/office/drawing/2014/main" id="{C8A95265-39F9-7083-AFE5-0C4A0FAB397C}"/>
              </a:ext>
            </a:extLst>
          </p:cNvPr>
          <p:cNvGrpSpPr/>
          <p:nvPr/>
        </p:nvGrpSpPr>
        <p:grpSpPr>
          <a:xfrm>
            <a:off x="-25598" y="-3464"/>
            <a:ext cx="4080703" cy="6858000"/>
            <a:chOff x="39975" y="20386"/>
            <a:chExt cx="4080703" cy="6858000"/>
          </a:xfrm>
          <a:solidFill>
            <a:schemeClr val="accent6">
              <a:lumMod val="20000"/>
              <a:lumOff val="80000"/>
            </a:schemeClr>
          </a:solidFill>
        </p:grpSpPr>
        <p:sp>
          <p:nvSpPr>
            <p:cNvPr id="26" name="Rectangle 25">
              <a:extLst>
                <a:ext uri="{FF2B5EF4-FFF2-40B4-BE49-F238E27FC236}">
                  <a16:creationId xmlns:a16="http://schemas.microsoft.com/office/drawing/2014/main" id="{6D0360B3-4483-8237-83DB-4431C0A1E70C}"/>
                </a:ext>
              </a:extLst>
            </p:cNvPr>
            <p:cNvSpPr/>
            <p:nvPr/>
          </p:nvSpPr>
          <p:spPr>
            <a:xfrm>
              <a:off x="39975" y="20386"/>
              <a:ext cx="4080703" cy="6858000"/>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27" name="Group 26">
              <a:extLst>
                <a:ext uri="{FF2B5EF4-FFF2-40B4-BE49-F238E27FC236}">
                  <a16:creationId xmlns:a16="http://schemas.microsoft.com/office/drawing/2014/main" id="{45574D35-B6FA-3D19-87D7-8365F52F3A70}"/>
                </a:ext>
              </a:extLst>
            </p:cNvPr>
            <p:cNvGrpSpPr/>
            <p:nvPr/>
          </p:nvGrpSpPr>
          <p:grpSpPr>
            <a:xfrm>
              <a:off x="156171" y="441647"/>
              <a:ext cx="3749620" cy="5941825"/>
              <a:chOff x="236206" y="458088"/>
              <a:chExt cx="3749620" cy="5941825"/>
            </a:xfrm>
            <a:grpFill/>
          </p:grpSpPr>
          <p:pic>
            <p:nvPicPr>
              <p:cNvPr id="28" name="Picture 27">
                <a:extLst>
                  <a:ext uri="{FF2B5EF4-FFF2-40B4-BE49-F238E27FC236}">
                    <a16:creationId xmlns:a16="http://schemas.microsoft.com/office/drawing/2014/main" id="{D96F0C17-D104-D176-D23C-6118F139C5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056" y="458088"/>
                <a:ext cx="1407143" cy="1407143"/>
              </a:xfrm>
              <a:prstGeom prst="rect">
                <a:avLst/>
              </a:prstGeom>
              <a:grpFill/>
            </p:spPr>
          </p:pic>
          <p:sp>
            <p:nvSpPr>
              <p:cNvPr id="29" name="TextBox 28">
                <a:extLst>
                  <a:ext uri="{FF2B5EF4-FFF2-40B4-BE49-F238E27FC236}">
                    <a16:creationId xmlns:a16="http://schemas.microsoft.com/office/drawing/2014/main" id="{00F21B27-654F-1CD9-2A2B-54A0BF9C8DBF}"/>
                  </a:ext>
                </a:extLst>
              </p:cNvPr>
              <p:cNvSpPr txBox="1"/>
              <p:nvPr/>
            </p:nvSpPr>
            <p:spPr>
              <a:xfrm>
                <a:off x="1825797" y="959904"/>
                <a:ext cx="2073744" cy="369332"/>
              </a:xfrm>
              <a:prstGeom prst="rect">
                <a:avLst/>
              </a:prstGeom>
              <a:grpFill/>
            </p:spPr>
            <p:txBody>
              <a:bodyPr wrap="square" rtlCol="0">
                <a:spAutoFit/>
              </a:bodyPr>
              <a:lstStyle/>
              <a:p>
                <a:r>
                  <a:rPr lang="en-US" dirty="0"/>
                  <a:t>STUDENT MODULE</a:t>
                </a:r>
                <a:endParaRPr lang="en-IN" dirty="0"/>
              </a:p>
            </p:txBody>
          </p:sp>
          <p:pic>
            <p:nvPicPr>
              <p:cNvPr id="30" name="Picture 4" descr="Library - Free education icons">
                <a:extLst>
                  <a:ext uri="{FF2B5EF4-FFF2-40B4-BE49-F238E27FC236}">
                    <a16:creationId xmlns:a16="http://schemas.microsoft.com/office/drawing/2014/main" id="{5B8AB186-74AE-7D7E-0688-FCFFE40F61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4265" y="2638903"/>
                <a:ext cx="1397126" cy="1397126"/>
              </a:xfrm>
              <a:prstGeom prst="rect">
                <a:avLst/>
              </a:prstGeom>
              <a:grpFill/>
            </p:spPr>
          </p:pic>
          <p:sp>
            <p:nvSpPr>
              <p:cNvPr id="31" name="TextBox 30">
                <a:extLst>
                  <a:ext uri="{FF2B5EF4-FFF2-40B4-BE49-F238E27FC236}">
                    <a16:creationId xmlns:a16="http://schemas.microsoft.com/office/drawing/2014/main" id="{53200834-12D8-3F80-87F5-38DB0B121858}"/>
                  </a:ext>
                </a:extLst>
              </p:cNvPr>
              <p:cNvSpPr txBox="1"/>
              <p:nvPr/>
            </p:nvSpPr>
            <p:spPr>
              <a:xfrm>
                <a:off x="1823645" y="3242538"/>
                <a:ext cx="2162181" cy="369332"/>
              </a:xfrm>
              <a:prstGeom prst="rect">
                <a:avLst/>
              </a:prstGeom>
              <a:grpFill/>
            </p:spPr>
            <p:txBody>
              <a:bodyPr wrap="square" rtlCol="0">
                <a:spAutoFit/>
              </a:bodyPr>
              <a:lstStyle/>
              <a:p>
                <a:r>
                  <a:rPr lang="en-US" dirty="0"/>
                  <a:t>LIBRARIAN MODULE</a:t>
                </a:r>
                <a:endParaRPr lang="en-IN" dirty="0"/>
              </a:p>
            </p:txBody>
          </p:sp>
          <p:pic>
            <p:nvPicPr>
              <p:cNvPr id="32" name="Picture 31">
                <a:extLst>
                  <a:ext uri="{FF2B5EF4-FFF2-40B4-BE49-F238E27FC236}">
                    <a16:creationId xmlns:a16="http://schemas.microsoft.com/office/drawing/2014/main" id="{8331ABC5-7908-5387-926F-CA0AAEF917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06" y="4809701"/>
                <a:ext cx="1590212" cy="1590212"/>
              </a:xfrm>
              <a:prstGeom prst="rect">
                <a:avLst/>
              </a:prstGeom>
              <a:grpFill/>
            </p:spPr>
          </p:pic>
          <p:sp>
            <p:nvSpPr>
              <p:cNvPr id="33" name="TextBox 32">
                <a:extLst>
                  <a:ext uri="{FF2B5EF4-FFF2-40B4-BE49-F238E27FC236}">
                    <a16:creationId xmlns:a16="http://schemas.microsoft.com/office/drawing/2014/main" id="{B9C95F87-4732-0863-D877-FD8E7B76F9AA}"/>
                  </a:ext>
                </a:extLst>
              </p:cNvPr>
              <p:cNvSpPr txBox="1"/>
              <p:nvPr/>
            </p:nvSpPr>
            <p:spPr>
              <a:xfrm>
                <a:off x="1874024" y="5525172"/>
                <a:ext cx="2061421" cy="369332"/>
              </a:xfrm>
              <a:prstGeom prst="rect">
                <a:avLst/>
              </a:prstGeom>
              <a:grpFill/>
            </p:spPr>
            <p:txBody>
              <a:bodyPr wrap="square" rtlCol="0">
                <a:spAutoFit/>
              </a:bodyPr>
              <a:lstStyle/>
              <a:p>
                <a:r>
                  <a:rPr lang="en-US" dirty="0"/>
                  <a:t>DATABASE MODULE</a:t>
                </a:r>
                <a:endParaRPr lang="en-IN" dirty="0"/>
              </a:p>
            </p:txBody>
          </p:sp>
        </p:grpSp>
      </p:grpSp>
    </p:spTree>
    <p:extLst>
      <p:ext uri="{BB962C8B-B14F-4D97-AF65-F5344CB8AC3E}">
        <p14:creationId xmlns:p14="http://schemas.microsoft.com/office/powerpoint/2010/main" val="11013488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6239FC6-0805-0DA4-2FC4-B969495FF28C}"/>
              </a:ext>
            </a:extLst>
          </p:cNvPr>
          <p:cNvGrpSpPr/>
          <p:nvPr/>
        </p:nvGrpSpPr>
        <p:grpSpPr>
          <a:xfrm>
            <a:off x="8141715" y="-16045"/>
            <a:ext cx="4512699" cy="6858000"/>
            <a:chOff x="8118287" y="10071"/>
            <a:chExt cx="4512699" cy="6858000"/>
          </a:xfrm>
          <a:gradFill>
            <a:gsLst>
              <a:gs pos="100000">
                <a:schemeClr val="accent4">
                  <a:lumMod val="75000"/>
                </a:schemeClr>
              </a:gs>
              <a:gs pos="32000">
                <a:srgbClr val="A9E1FD"/>
              </a:gs>
              <a:gs pos="74000">
                <a:schemeClr val="accent4">
                  <a:lumMod val="60000"/>
                  <a:lumOff val="40000"/>
                </a:schemeClr>
              </a:gs>
            </a:gsLst>
            <a:lin ang="13500000" scaled="1"/>
          </a:gradFill>
        </p:grpSpPr>
        <p:grpSp>
          <p:nvGrpSpPr>
            <p:cNvPr id="22" name="Group 21">
              <a:extLst>
                <a:ext uri="{FF2B5EF4-FFF2-40B4-BE49-F238E27FC236}">
                  <a16:creationId xmlns:a16="http://schemas.microsoft.com/office/drawing/2014/main" id="{6BC4D6E6-D88C-DAD3-70EE-C8D747F03F1F}"/>
                </a:ext>
              </a:extLst>
            </p:cNvPr>
            <p:cNvGrpSpPr/>
            <p:nvPr/>
          </p:nvGrpSpPr>
          <p:grpSpPr>
            <a:xfrm>
              <a:off x="8118287" y="10071"/>
              <a:ext cx="4512699" cy="6858000"/>
              <a:chOff x="17864" y="0"/>
              <a:chExt cx="4512699" cy="6858000"/>
            </a:xfrm>
            <a:grpFill/>
          </p:grpSpPr>
          <p:sp>
            <p:nvSpPr>
              <p:cNvPr id="2" name="Rectangle 1">
                <a:extLst>
                  <a:ext uri="{FF2B5EF4-FFF2-40B4-BE49-F238E27FC236}">
                    <a16:creationId xmlns:a16="http://schemas.microsoft.com/office/drawing/2014/main" id="{402CC74E-C8FE-A119-B182-A0EAB7F41D96}"/>
                  </a:ext>
                </a:extLst>
              </p:cNvPr>
              <p:cNvSpPr/>
              <p:nvPr/>
            </p:nvSpPr>
            <p:spPr>
              <a:xfrm>
                <a:off x="17864" y="0"/>
                <a:ext cx="4068000"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4000" b="1" dirty="0"/>
                  <a:t>+</a:t>
                </a:r>
              </a:p>
              <a:p>
                <a:pPr algn="ctr">
                  <a:lnSpc>
                    <a:spcPct val="150000"/>
                  </a:lnSpc>
                </a:pPr>
                <a:endParaRPr lang="en-US" sz="4000" dirty="0"/>
              </a:p>
              <a:p>
                <a:pPr algn="ctr">
                  <a:lnSpc>
                    <a:spcPct val="150000"/>
                  </a:lnSpc>
                </a:pPr>
                <a:endParaRPr lang="en-US" sz="3600" dirty="0"/>
              </a:p>
              <a:p>
                <a:pPr algn="ctr">
                  <a:lnSpc>
                    <a:spcPct val="150000"/>
                  </a:lnSpc>
                </a:pPr>
                <a:r>
                  <a:rPr lang="en-US" sz="3600" dirty="0"/>
                  <a:t>Book Information</a:t>
                </a:r>
              </a:p>
              <a:p>
                <a:pPr algn="ctr">
                  <a:lnSpc>
                    <a:spcPct val="150000"/>
                  </a:lnSpc>
                </a:pPr>
                <a:r>
                  <a:rPr lang="en-US" sz="3600" dirty="0"/>
                  <a:t>Student Data</a:t>
                </a:r>
              </a:p>
              <a:p>
                <a:pPr algn="ctr">
                  <a:lnSpc>
                    <a:spcPct val="150000"/>
                  </a:lnSpc>
                </a:pPr>
                <a:r>
                  <a:rPr lang="en-US" sz="3600" dirty="0"/>
                  <a:t>Borrow and Return</a:t>
                </a:r>
              </a:p>
              <a:p>
                <a:pPr algn="ctr">
                  <a:lnSpc>
                    <a:spcPct val="150000"/>
                  </a:lnSpc>
                </a:pPr>
                <a:r>
                  <a:rPr lang="en-US" sz="3600" dirty="0"/>
                  <a:t>Books History</a:t>
                </a:r>
              </a:p>
              <a:p>
                <a:pPr algn="ctr">
                  <a:lnSpc>
                    <a:spcPct val="150000"/>
                  </a:lnSpc>
                </a:pPr>
                <a:r>
                  <a:rPr lang="en-US" sz="3600" dirty="0"/>
                  <a:t>Suggestions</a:t>
                </a:r>
              </a:p>
              <a:p>
                <a:pPr algn="ctr"/>
                <a:endParaRPr lang="en-US" sz="1400" dirty="0"/>
              </a:p>
            </p:txBody>
          </p:sp>
          <p:sp>
            <p:nvSpPr>
              <p:cNvPr id="14" name="Isosceles Triangle 13">
                <a:extLst>
                  <a:ext uri="{FF2B5EF4-FFF2-40B4-BE49-F238E27FC236}">
                    <a16:creationId xmlns:a16="http://schemas.microsoft.com/office/drawing/2014/main" id="{EEB1119D-FAE1-9D4C-F09B-29CCB11F36E4}"/>
                  </a:ext>
                </a:extLst>
              </p:cNvPr>
              <p:cNvSpPr/>
              <p:nvPr/>
            </p:nvSpPr>
            <p:spPr>
              <a:xfrm rot="5400000">
                <a:off x="4018036" y="778744"/>
                <a:ext cx="550492" cy="47456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grpSp>
        <p:pic>
          <p:nvPicPr>
            <p:cNvPr id="9" name="Picture 8">
              <a:extLst>
                <a:ext uri="{FF2B5EF4-FFF2-40B4-BE49-F238E27FC236}">
                  <a16:creationId xmlns:a16="http://schemas.microsoft.com/office/drawing/2014/main" id="{242989CF-F5A0-6518-16FF-35B2666A61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2403" y="176613"/>
              <a:ext cx="2196678" cy="2196678"/>
            </a:xfrm>
            <a:prstGeom prst="rect">
              <a:avLst/>
            </a:prstGeom>
            <a:grpFill/>
          </p:spPr>
        </p:pic>
      </p:grpSp>
      <p:grpSp>
        <p:nvGrpSpPr>
          <p:cNvPr id="17" name="Group 16">
            <a:extLst>
              <a:ext uri="{FF2B5EF4-FFF2-40B4-BE49-F238E27FC236}">
                <a16:creationId xmlns:a16="http://schemas.microsoft.com/office/drawing/2014/main" id="{5303192B-2066-4AB3-604E-2927946FA120}"/>
              </a:ext>
            </a:extLst>
          </p:cNvPr>
          <p:cNvGrpSpPr/>
          <p:nvPr/>
        </p:nvGrpSpPr>
        <p:grpSpPr>
          <a:xfrm>
            <a:off x="4062139" y="4470"/>
            <a:ext cx="4542562" cy="6858000"/>
            <a:chOff x="4050286" y="-16045"/>
            <a:chExt cx="4542562" cy="6858000"/>
          </a:xfrm>
          <a:gradFill>
            <a:gsLst>
              <a:gs pos="100000">
                <a:schemeClr val="accent2">
                  <a:lumMod val="75000"/>
                </a:schemeClr>
              </a:gs>
              <a:gs pos="20000">
                <a:schemeClr val="accent2">
                  <a:lumMod val="60000"/>
                  <a:lumOff val="40000"/>
                </a:schemeClr>
              </a:gs>
              <a:gs pos="74000">
                <a:srgbClr val="92D050"/>
              </a:gs>
            </a:gsLst>
            <a:lin ang="13500000" scaled="1"/>
          </a:gradFill>
        </p:grpSpPr>
        <p:grpSp>
          <p:nvGrpSpPr>
            <p:cNvPr id="23" name="Group 22">
              <a:extLst>
                <a:ext uri="{FF2B5EF4-FFF2-40B4-BE49-F238E27FC236}">
                  <a16:creationId xmlns:a16="http://schemas.microsoft.com/office/drawing/2014/main" id="{9C758A8D-362C-FEC7-9990-16318100D611}"/>
                </a:ext>
              </a:extLst>
            </p:cNvPr>
            <p:cNvGrpSpPr/>
            <p:nvPr/>
          </p:nvGrpSpPr>
          <p:grpSpPr>
            <a:xfrm>
              <a:off x="4050286" y="-16045"/>
              <a:ext cx="4542562" cy="6858000"/>
              <a:chOff x="0" y="0"/>
              <a:chExt cx="4542562" cy="6858000"/>
            </a:xfrm>
            <a:grpFill/>
          </p:grpSpPr>
          <p:sp>
            <p:nvSpPr>
              <p:cNvPr id="6" name="Rectangle 5">
                <a:extLst>
                  <a:ext uri="{FF2B5EF4-FFF2-40B4-BE49-F238E27FC236}">
                    <a16:creationId xmlns:a16="http://schemas.microsoft.com/office/drawing/2014/main" id="{89EDC723-5238-F84C-65D4-CC3D8B2600C7}"/>
                  </a:ext>
                </a:extLst>
              </p:cNvPr>
              <p:cNvSpPr/>
              <p:nvPr/>
            </p:nvSpPr>
            <p:spPr>
              <a:xfrm>
                <a:off x="0" y="0"/>
                <a:ext cx="4068000"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lnSpc>
                    <a:spcPct val="150000"/>
                  </a:lnSpc>
                </a:pPr>
                <a:endParaRPr lang="en-US" sz="4000" dirty="0"/>
              </a:p>
              <a:p>
                <a:pPr algn="ctr">
                  <a:lnSpc>
                    <a:spcPct val="150000"/>
                  </a:lnSpc>
                </a:pPr>
                <a:endParaRPr lang="en-US" sz="3600" dirty="0"/>
              </a:p>
              <a:p>
                <a:pPr algn="ctr">
                  <a:lnSpc>
                    <a:spcPct val="150000"/>
                  </a:lnSpc>
                </a:pPr>
                <a:endParaRPr lang="en-US" sz="3600" dirty="0"/>
              </a:p>
              <a:p>
                <a:pPr algn="ctr">
                  <a:lnSpc>
                    <a:spcPct val="150000"/>
                  </a:lnSpc>
                </a:pPr>
                <a:r>
                  <a:rPr lang="en-US" sz="3600" dirty="0"/>
                  <a:t>Register/Log In</a:t>
                </a:r>
              </a:p>
              <a:p>
                <a:pPr algn="ctr">
                  <a:lnSpc>
                    <a:spcPct val="150000"/>
                  </a:lnSpc>
                </a:pPr>
                <a:r>
                  <a:rPr lang="en-US" sz="3600" dirty="0"/>
                  <a:t>Search for Books</a:t>
                </a:r>
              </a:p>
              <a:p>
                <a:pPr algn="ctr">
                  <a:lnSpc>
                    <a:spcPct val="150000"/>
                  </a:lnSpc>
                </a:pPr>
                <a:r>
                  <a:rPr lang="en-US" sz="3600" dirty="0"/>
                  <a:t>Reserve Books </a:t>
                </a:r>
              </a:p>
              <a:p>
                <a:pPr algn="ctr">
                  <a:lnSpc>
                    <a:spcPct val="150000"/>
                  </a:lnSpc>
                </a:pPr>
                <a:r>
                  <a:rPr lang="en-US" sz="3600" dirty="0"/>
                  <a:t>View History</a:t>
                </a:r>
              </a:p>
              <a:p>
                <a:pPr algn="ctr">
                  <a:lnSpc>
                    <a:spcPct val="150000"/>
                  </a:lnSpc>
                </a:pPr>
                <a:r>
                  <a:rPr lang="en-US" sz="3600" dirty="0"/>
                  <a:t>Post Suggestions</a:t>
                </a:r>
              </a:p>
              <a:p>
                <a:pPr algn="ctr"/>
                <a:endParaRPr lang="en-IN" sz="4000" b="1" dirty="0"/>
              </a:p>
            </p:txBody>
          </p:sp>
          <p:sp>
            <p:nvSpPr>
              <p:cNvPr id="16" name="Isosceles Triangle 15">
                <a:extLst>
                  <a:ext uri="{FF2B5EF4-FFF2-40B4-BE49-F238E27FC236}">
                    <a16:creationId xmlns:a16="http://schemas.microsoft.com/office/drawing/2014/main" id="{58737EFA-A709-BA2C-17EF-C2EB1247BCD7}"/>
                  </a:ext>
                </a:extLst>
              </p:cNvPr>
              <p:cNvSpPr/>
              <p:nvPr/>
            </p:nvSpPr>
            <p:spPr>
              <a:xfrm rot="5400000">
                <a:off x="4030035" y="763929"/>
                <a:ext cx="550492" cy="47456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4" name="Picture 3">
              <a:extLst>
                <a:ext uri="{FF2B5EF4-FFF2-40B4-BE49-F238E27FC236}">
                  <a16:creationId xmlns:a16="http://schemas.microsoft.com/office/drawing/2014/main" id="{08F88271-B604-28BF-AD28-993D0D4A8C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1057" y="144500"/>
              <a:ext cx="2449886" cy="2261451"/>
            </a:xfrm>
            <a:prstGeom prst="rect">
              <a:avLst/>
            </a:prstGeom>
            <a:grpFill/>
          </p:spPr>
        </p:pic>
      </p:grpSp>
      <p:grpSp>
        <p:nvGrpSpPr>
          <p:cNvPr id="12" name="Group 11">
            <a:extLst>
              <a:ext uri="{FF2B5EF4-FFF2-40B4-BE49-F238E27FC236}">
                <a16:creationId xmlns:a16="http://schemas.microsoft.com/office/drawing/2014/main" id="{A7D56113-7DDC-B5A0-C65E-42D887EF055D}"/>
              </a:ext>
            </a:extLst>
          </p:cNvPr>
          <p:cNvGrpSpPr/>
          <p:nvPr/>
        </p:nvGrpSpPr>
        <p:grpSpPr>
          <a:xfrm>
            <a:off x="-17713" y="-16045"/>
            <a:ext cx="4542561" cy="6858000"/>
            <a:chOff x="-17713" y="-16045"/>
            <a:chExt cx="4542561" cy="6858000"/>
          </a:xfrm>
          <a:gradFill flip="none" rotWithShape="1">
            <a:gsLst>
              <a:gs pos="57000">
                <a:srgbClr val="5D1730"/>
              </a:gs>
              <a:gs pos="0">
                <a:schemeClr val="bg2">
                  <a:lumMod val="75000"/>
                </a:schemeClr>
              </a:gs>
              <a:gs pos="100000">
                <a:schemeClr val="bg2">
                  <a:lumMod val="10000"/>
                </a:schemeClr>
              </a:gs>
            </a:gsLst>
            <a:lin ang="13500000" scaled="1"/>
            <a:tileRect/>
          </a:gradFill>
        </p:grpSpPr>
        <p:grpSp>
          <p:nvGrpSpPr>
            <p:cNvPr id="24" name="Group 23">
              <a:extLst>
                <a:ext uri="{FF2B5EF4-FFF2-40B4-BE49-F238E27FC236}">
                  <a16:creationId xmlns:a16="http://schemas.microsoft.com/office/drawing/2014/main" id="{F789DD03-0F74-D5B6-34A6-E74AD1BE5239}"/>
                </a:ext>
              </a:extLst>
            </p:cNvPr>
            <p:cNvGrpSpPr/>
            <p:nvPr/>
          </p:nvGrpSpPr>
          <p:grpSpPr>
            <a:xfrm>
              <a:off x="-17713" y="-16045"/>
              <a:ext cx="4542561" cy="6858000"/>
              <a:chOff x="4011553" y="11575"/>
              <a:chExt cx="4542561" cy="6858000"/>
            </a:xfrm>
            <a:grpFill/>
          </p:grpSpPr>
          <p:sp>
            <p:nvSpPr>
              <p:cNvPr id="5" name="Rectangle 4">
                <a:extLst>
                  <a:ext uri="{FF2B5EF4-FFF2-40B4-BE49-F238E27FC236}">
                    <a16:creationId xmlns:a16="http://schemas.microsoft.com/office/drawing/2014/main" id="{CFAB1FF1-9615-1E64-44B7-DB89CECA6ACA}"/>
                  </a:ext>
                </a:extLst>
              </p:cNvPr>
              <p:cNvSpPr/>
              <p:nvPr/>
            </p:nvSpPr>
            <p:spPr>
              <a:xfrm>
                <a:off x="4011553" y="11575"/>
                <a:ext cx="4068000" cy="68580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en-US" sz="4000" b="1" dirty="0"/>
              </a:p>
              <a:p>
                <a:pPr algn="ctr">
                  <a:lnSpc>
                    <a:spcPct val="150000"/>
                  </a:lnSpc>
                </a:pPr>
                <a:endParaRPr lang="en-US" sz="4000" dirty="0"/>
              </a:p>
              <a:p>
                <a:pPr algn="ctr">
                  <a:lnSpc>
                    <a:spcPct val="150000"/>
                  </a:lnSpc>
                </a:pPr>
                <a:endParaRPr lang="en-US" sz="4000" dirty="0"/>
              </a:p>
              <a:p>
                <a:pPr algn="ctr">
                  <a:lnSpc>
                    <a:spcPct val="150000"/>
                  </a:lnSpc>
                </a:pPr>
                <a:r>
                  <a:rPr lang="en-US" sz="3600" dirty="0"/>
                  <a:t>Log In</a:t>
                </a:r>
              </a:p>
              <a:p>
                <a:pPr algn="ctr">
                  <a:lnSpc>
                    <a:spcPct val="150000"/>
                  </a:lnSpc>
                </a:pPr>
                <a:r>
                  <a:rPr lang="en-US" sz="3600" dirty="0"/>
                  <a:t>Add Books</a:t>
                </a:r>
              </a:p>
              <a:p>
                <a:pPr algn="ctr">
                  <a:lnSpc>
                    <a:spcPct val="150000"/>
                  </a:lnSpc>
                </a:pPr>
                <a:r>
                  <a:rPr lang="en-US" sz="3600" dirty="0"/>
                  <a:t>Update Books</a:t>
                </a:r>
              </a:p>
              <a:p>
                <a:pPr algn="ctr"/>
                <a:r>
                  <a:rPr lang="en-US" sz="3600" dirty="0"/>
                  <a:t>Manage Borrow/Return</a:t>
                </a:r>
              </a:p>
              <a:p>
                <a:pPr algn="ctr">
                  <a:lnSpc>
                    <a:spcPct val="150000"/>
                  </a:lnSpc>
                </a:pPr>
                <a:r>
                  <a:rPr lang="en-US" sz="3600" dirty="0"/>
                  <a:t>View Suggestions</a:t>
                </a:r>
                <a:r>
                  <a:rPr lang="en-US" sz="3600" b="1" dirty="0"/>
                  <a:t> </a:t>
                </a:r>
              </a:p>
              <a:p>
                <a:endParaRPr lang="en-IN" sz="4000" b="1" dirty="0"/>
              </a:p>
            </p:txBody>
          </p:sp>
          <p:sp>
            <p:nvSpPr>
              <p:cNvPr id="15" name="Isosceles Triangle 14">
                <a:extLst>
                  <a:ext uri="{FF2B5EF4-FFF2-40B4-BE49-F238E27FC236}">
                    <a16:creationId xmlns:a16="http://schemas.microsoft.com/office/drawing/2014/main" id="{B639328F-DB55-9975-6105-1794BAA5E99B}"/>
                  </a:ext>
                </a:extLst>
              </p:cNvPr>
              <p:cNvSpPr/>
              <p:nvPr/>
            </p:nvSpPr>
            <p:spPr>
              <a:xfrm rot="5400000">
                <a:off x="8041587" y="763929"/>
                <a:ext cx="550492" cy="474562"/>
              </a:xfrm>
              <a:prstGeom prst="triangl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3" name="Picture 4" descr="Library - Free education icons">
              <a:extLst>
                <a:ext uri="{FF2B5EF4-FFF2-40B4-BE49-F238E27FC236}">
                  <a16:creationId xmlns:a16="http://schemas.microsoft.com/office/drawing/2014/main" id="{9E06F4EB-10A3-C4B2-1FA6-17A0A22868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251" y="204879"/>
              <a:ext cx="2087913" cy="2087913"/>
            </a:xfrm>
            <a:prstGeom prst="rect">
              <a:avLst/>
            </a:prstGeom>
            <a:grpFill/>
          </p:spPr>
        </p:pic>
      </p:grpSp>
    </p:spTree>
    <p:extLst>
      <p:ext uri="{BB962C8B-B14F-4D97-AF65-F5344CB8AC3E}">
        <p14:creationId xmlns:p14="http://schemas.microsoft.com/office/powerpoint/2010/main" val="777120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6D168134-1C4B-8087-FF78-AEBA46944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1164371" flipV="1">
            <a:off x="708941" y="5040155"/>
            <a:ext cx="704384" cy="704384"/>
          </a:xfrm>
          <a:prstGeom prst="rect">
            <a:avLst/>
          </a:prstGeom>
        </p:spPr>
      </p:pic>
      <p:pic>
        <p:nvPicPr>
          <p:cNvPr id="18" name="Picture 17">
            <a:extLst>
              <a:ext uri="{FF2B5EF4-FFF2-40B4-BE49-F238E27FC236}">
                <a16:creationId xmlns:a16="http://schemas.microsoft.com/office/drawing/2014/main" id="{C8BE7D73-C0B3-27BF-632C-2F1F20F30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164371" flipV="1">
            <a:off x="7694086" y="615803"/>
            <a:ext cx="751303" cy="751303"/>
          </a:xfrm>
          <a:prstGeom prst="rect">
            <a:avLst/>
          </a:prstGeom>
        </p:spPr>
      </p:pic>
      <p:pic>
        <p:nvPicPr>
          <p:cNvPr id="20" name="Picture 19">
            <a:extLst>
              <a:ext uri="{FF2B5EF4-FFF2-40B4-BE49-F238E27FC236}">
                <a16:creationId xmlns:a16="http://schemas.microsoft.com/office/drawing/2014/main" id="{ABE21E9A-75CF-5605-1A28-3E2F68A60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1164371" flipV="1">
            <a:off x="10102391" y="2560797"/>
            <a:ext cx="749821" cy="751286"/>
          </a:xfrm>
          <a:prstGeom prst="rect">
            <a:avLst/>
          </a:prstGeom>
        </p:spPr>
      </p:pic>
      <p:pic>
        <p:nvPicPr>
          <p:cNvPr id="22" name="Picture 21">
            <a:extLst>
              <a:ext uri="{FF2B5EF4-FFF2-40B4-BE49-F238E27FC236}">
                <a16:creationId xmlns:a16="http://schemas.microsoft.com/office/drawing/2014/main" id="{B3208D73-1FDA-4C9D-10C7-B1B1BF03FD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flipV="1">
            <a:off x="8316736" y="3169358"/>
            <a:ext cx="938930" cy="938930"/>
          </a:xfrm>
          <a:prstGeom prst="rect">
            <a:avLst/>
          </a:prstGeom>
        </p:spPr>
      </p:pic>
      <p:pic>
        <p:nvPicPr>
          <p:cNvPr id="24" name="Picture 23">
            <a:extLst>
              <a:ext uri="{FF2B5EF4-FFF2-40B4-BE49-F238E27FC236}">
                <a16:creationId xmlns:a16="http://schemas.microsoft.com/office/drawing/2014/main" id="{228F9EFE-A626-BB2B-3766-233F9586313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164371" flipV="1">
            <a:off x="2558388" y="3822537"/>
            <a:ext cx="704197" cy="704197"/>
          </a:xfrm>
          <a:prstGeom prst="rect">
            <a:avLst/>
          </a:prstGeom>
        </p:spPr>
      </p:pic>
      <p:pic>
        <p:nvPicPr>
          <p:cNvPr id="26" name="Picture 25">
            <a:extLst>
              <a:ext uri="{FF2B5EF4-FFF2-40B4-BE49-F238E27FC236}">
                <a16:creationId xmlns:a16="http://schemas.microsoft.com/office/drawing/2014/main" id="{4D7D34CA-7AED-EFB0-31CB-97A55DAD284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1164371" flipV="1">
            <a:off x="1211189" y="1717881"/>
            <a:ext cx="704197" cy="704197"/>
          </a:xfrm>
          <a:prstGeom prst="rect">
            <a:avLst/>
          </a:prstGeom>
        </p:spPr>
      </p:pic>
      <p:pic>
        <p:nvPicPr>
          <p:cNvPr id="28" name="Picture 27">
            <a:extLst>
              <a:ext uri="{FF2B5EF4-FFF2-40B4-BE49-F238E27FC236}">
                <a16:creationId xmlns:a16="http://schemas.microsoft.com/office/drawing/2014/main" id="{32D50C0E-DC1D-73A0-6F4A-45F1470A07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flipH="1" flipV="1">
            <a:off x="8568063" y="5348711"/>
            <a:ext cx="1375205" cy="1375205"/>
          </a:xfrm>
          <a:prstGeom prst="rect">
            <a:avLst/>
          </a:prstGeom>
        </p:spPr>
      </p:pic>
      <p:pic>
        <p:nvPicPr>
          <p:cNvPr id="44" name="Picture 43">
            <a:extLst>
              <a:ext uri="{FF2B5EF4-FFF2-40B4-BE49-F238E27FC236}">
                <a16:creationId xmlns:a16="http://schemas.microsoft.com/office/drawing/2014/main" id="{CFBD09AD-6ADA-B7BB-EB60-AEC699B1E35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0800000" flipV="1">
            <a:off x="3516879" y="706767"/>
            <a:ext cx="497136" cy="497136"/>
          </a:xfrm>
          <a:prstGeom prst="rect">
            <a:avLst/>
          </a:prstGeom>
        </p:spPr>
      </p:pic>
      <p:pic>
        <p:nvPicPr>
          <p:cNvPr id="46" name="Picture 45">
            <a:extLst>
              <a:ext uri="{FF2B5EF4-FFF2-40B4-BE49-F238E27FC236}">
                <a16:creationId xmlns:a16="http://schemas.microsoft.com/office/drawing/2014/main" id="{C6BA3A13-968B-6E02-8B64-5835ACD8C9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11089671" flipV="1">
            <a:off x="4528221" y="4823485"/>
            <a:ext cx="1050453" cy="1050453"/>
          </a:xfrm>
          <a:prstGeom prst="rect">
            <a:avLst/>
          </a:prstGeom>
        </p:spPr>
      </p:pic>
      <p:pic>
        <p:nvPicPr>
          <p:cNvPr id="48" name="Picture 47">
            <a:extLst>
              <a:ext uri="{FF2B5EF4-FFF2-40B4-BE49-F238E27FC236}">
                <a16:creationId xmlns:a16="http://schemas.microsoft.com/office/drawing/2014/main" id="{9D7CA580-D847-7775-ACBB-FAC0BC4EC79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1105738" flipV="1">
            <a:off x="10768268" y="4313373"/>
            <a:ext cx="734978" cy="497268"/>
          </a:xfrm>
          <a:prstGeom prst="rect">
            <a:avLst/>
          </a:prstGeom>
        </p:spPr>
      </p:pic>
      <p:pic>
        <p:nvPicPr>
          <p:cNvPr id="50" name="Picture 49">
            <a:extLst>
              <a:ext uri="{FF2B5EF4-FFF2-40B4-BE49-F238E27FC236}">
                <a16:creationId xmlns:a16="http://schemas.microsoft.com/office/drawing/2014/main" id="{4317686F-FB18-76C4-D98A-F6A165854B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3094558" flipV="1">
            <a:off x="10329819" y="51299"/>
            <a:ext cx="1310937" cy="1310937"/>
          </a:xfrm>
          <a:prstGeom prst="rect">
            <a:avLst/>
          </a:prstGeom>
        </p:spPr>
      </p:pic>
      <p:pic>
        <p:nvPicPr>
          <p:cNvPr id="52" name="Picture 51">
            <a:extLst>
              <a:ext uri="{FF2B5EF4-FFF2-40B4-BE49-F238E27FC236}">
                <a16:creationId xmlns:a16="http://schemas.microsoft.com/office/drawing/2014/main" id="{863F8482-D6B3-0873-14E8-4880727AA24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rot="10485799" flipV="1">
            <a:off x="972705" y="96351"/>
            <a:ext cx="1049146" cy="1049146"/>
          </a:xfrm>
          <a:prstGeom prst="rect">
            <a:avLst/>
          </a:prstGeom>
        </p:spPr>
      </p:pic>
      <p:pic>
        <p:nvPicPr>
          <p:cNvPr id="54" name="Picture 53">
            <a:extLst>
              <a:ext uri="{FF2B5EF4-FFF2-40B4-BE49-F238E27FC236}">
                <a16:creationId xmlns:a16="http://schemas.microsoft.com/office/drawing/2014/main" id="{CE8C9497-2260-728D-A53F-A875751256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1195725" flipV="1">
            <a:off x="2103311" y="5907128"/>
            <a:ext cx="660980" cy="660980"/>
          </a:xfrm>
          <a:prstGeom prst="rect">
            <a:avLst/>
          </a:prstGeom>
        </p:spPr>
      </p:pic>
      <p:pic>
        <p:nvPicPr>
          <p:cNvPr id="56" name="Picture 55">
            <a:extLst>
              <a:ext uri="{FF2B5EF4-FFF2-40B4-BE49-F238E27FC236}">
                <a16:creationId xmlns:a16="http://schemas.microsoft.com/office/drawing/2014/main" id="{C9A359E0-A8AB-118D-88E1-0DA6372A165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4781130">
            <a:off x="5109485" y="362755"/>
            <a:ext cx="688024" cy="688024"/>
          </a:xfrm>
          <a:prstGeom prst="rect">
            <a:avLst/>
          </a:prstGeom>
        </p:spPr>
      </p:pic>
      <p:pic>
        <p:nvPicPr>
          <p:cNvPr id="58" name="Picture 57">
            <a:extLst>
              <a:ext uri="{FF2B5EF4-FFF2-40B4-BE49-F238E27FC236}">
                <a16:creationId xmlns:a16="http://schemas.microsoft.com/office/drawing/2014/main" id="{64B64062-ADFD-2374-4661-407F2B1BC54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262311" y="2973239"/>
            <a:ext cx="637041" cy="637041"/>
          </a:xfrm>
          <a:prstGeom prst="rect">
            <a:avLst/>
          </a:prstGeom>
        </p:spPr>
      </p:pic>
      <p:pic>
        <p:nvPicPr>
          <p:cNvPr id="60" name="Picture 59">
            <a:extLst>
              <a:ext uri="{FF2B5EF4-FFF2-40B4-BE49-F238E27FC236}">
                <a16:creationId xmlns:a16="http://schemas.microsoft.com/office/drawing/2014/main" id="{EE858CC9-5118-3D9E-98C1-A4BFC644810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56441" y="4443488"/>
            <a:ext cx="797621" cy="797621"/>
          </a:xfrm>
          <a:prstGeom prst="rect">
            <a:avLst/>
          </a:prstGeom>
        </p:spPr>
      </p:pic>
      <p:sp>
        <p:nvSpPr>
          <p:cNvPr id="61" name="TextBox 60">
            <a:extLst>
              <a:ext uri="{FF2B5EF4-FFF2-40B4-BE49-F238E27FC236}">
                <a16:creationId xmlns:a16="http://schemas.microsoft.com/office/drawing/2014/main" id="{8622C23E-543E-D8F3-5DE8-57377E737538}"/>
              </a:ext>
            </a:extLst>
          </p:cNvPr>
          <p:cNvSpPr txBox="1"/>
          <p:nvPr/>
        </p:nvSpPr>
        <p:spPr>
          <a:xfrm>
            <a:off x="2199558" y="1378117"/>
            <a:ext cx="7185949" cy="3046988"/>
          </a:xfrm>
          <a:prstGeom prst="rect">
            <a:avLst/>
          </a:prstGeom>
          <a:noFill/>
        </p:spPr>
        <p:txBody>
          <a:bodyPr wrap="square" rtlCol="0">
            <a:spAutoFit/>
          </a:bodyPr>
          <a:lstStyle/>
          <a:p>
            <a:pPr algn="ctr"/>
            <a:r>
              <a:rPr lang="en-US" sz="9600" dirty="0">
                <a:latin typeface="Times New Roman" panose="02020603050405020304" pitchFamily="18" charset="0"/>
                <a:cs typeface="Times New Roman" panose="02020603050405020304" pitchFamily="18" charset="0"/>
              </a:rPr>
              <a:t>INTERFACE DESIGN</a:t>
            </a:r>
            <a:endParaRPr lang="en-IN" sz="9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50030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ppt_x"/>
                                          </p:val>
                                        </p:tav>
                                        <p:tav tm="100000">
                                          <p:val>
                                            <p:strVal val="#ppt_x"/>
                                          </p:val>
                                        </p:tav>
                                      </p:tavLst>
                                    </p:anim>
                                    <p:anim calcmode="lin" valueType="num">
                                      <p:cBhvr additive="base">
                                        <p:cTn id="12" dur="500" fill="hold"/>
                                        <p:tgtEl>
                                          <p:spTgt spid="18"/>
                                        </p:tgtEl>
                                        <p:attrNameLst>
                                          <p:attrName>ppt_y</p:attrName>
                                        </p:attrNameLst>
                                      </p:cBhvr>
                                      <p:tavLst>
                                        <p:tav tm="0">
                                          <p:val>
                                            <p:strVal val="0-#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 calcmode="lin" valueType="num">
                                      <p:cBhvr additive="base">
                                        <p:cTn id="15" dur="500" fill="hold"/>
                                        <p:tgtEl>
                                          <p:spTgt spid="20"/>
                                        </p:tgtEl>
                                        <p:attrNameLst>
                                          <p:attrName>ppt_x</p:attrName>
                                        </p:attrNameLst>
                                      </p:cBhvr>
                                      <p:tavLst>
                                        <p:tav tm="0">
                                          <p:val>
                                            <p:strVal val="1+#ppt_w/2"/>
                                          </p:val>
                                        </p:tav>
                                        <p:tav tm="100000">
                                          <p:val>
                                            <p:strVal val="#ppt_x"/>
                                          </p:val>
                                        </p:tav>
                                      </p:tavLst>
                                    </p:anim>
                                    <p:anim calcmode="lin" valueType="num">
                                      <p:cBhvr additive="base">
                                        <p:cTn id="16" dur="500" fill="hold"/>
                                        <p:tgtEl>
                                          <p:spTgt spid="20"/>
                                        </p:tgtEl>
                                        <p:attrNameLst>
                                          <p:attrName>ppt_y</p:attrName>
                                        </p:attrNameLst>
                                      </p:cBhvr>
                                      <p:tavLst>
                                        <p:tav tm="0">
                                          <p:val>
                                            <p:strVal val="#ppt_y"/>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additive="base">
                                        <p:cTn id="27" dur="500" fill="hold"/>
                                        <p:tgtEl>
                                          <p:spTgt spid="26"/>
                                        </p:tgtEl>
                                        <p:attrNameLst>
                                          <p:attrName>ppt_x</p:attrName>
                                        </p:attrNameLst>
                                      </p:cBhvr>
                                      <p:tavLst>
                                        <p:tav tm="0">
                                          <p:val>
                                            <p:strVal val="0-#ppt_w/2"/>
                                          </p:val>
                                        </p:tav>
                                        <p:tav tm="100000">
                                          <p:val>
                                            <p:strVal val="#ppt_x"/>
                                          </p:val>
                                        </p:tav>
                                      </p:tavLst>
                                    </p:anim>
                                    <p:anim calcmode="lin" valueType="num">
                                      <p:cBhvr additive="base">
                                        <p:cTn id="28" dur="500" fill="hold"/>
                                        <p:tgtEl>
                                          <p:spTgt spid="26"/>
                                        </p:tgtEl>
                                        <p:attrNameLst>
                                          <p:attrName>ppt_y</p:attrName>
                                        </p:attrNameLst>
                                      </p:cBhvr>
                                      <p:tavLst>
                                        <p:tav tm="0">
                                          <p:val>
                                            <p:strVal val="#ppt_y"/>
                                          </p:val>
                                        </p:tav>
                                        <p:tav tm="100000">
                                          <p:val>
                                            <p:strVal val="#ppt_y"/>
                                          </p:val>
                                        </p:tav>
                                      </p:tavLst>
                                    </p:anim>
                                  </p:childTnLst>
                                </p:cTn>
                              </p:par>
                              <p:par>
                                <p:cTn id="29" presetID="2" presetClass="entr" presetSubtype="6"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1+#ppt_w/2"/>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par>
                                <p:cTn id="33" presetID="2" presetClass="entr" presetSubtype="1" fill="hold" nodeType="withEffect">
                                  <p:stCondLst>
                                    <p:cond delay="0"/>
                                  </p:stCondLst>
                                  <p:childTnLst>
                                    <p:set>
                                      <p:cBhvr>
                                        <p:cTn id="34" dur="1" fill="hold">
                                          <p:stCondLst>
                                            <p:cond delay="0"/>
                                          </p:stCondLst>
                                        </p:cTn>
                                        <p:tgtEl>
                                          <p:spTgt spid="44"/>
                                        </p:tgtEl>
                                        <p:attrNameLst>
                                          <p:attrName>style.visibility</p:attrName>
                                        </p:attrNameLst>
                                      </p:cBhvr>
                                      <p:to>
                                        <p:strVal val="visible"/>
                                      </p:to>
                                    </p:set>
                                    <p:anim calcmode="lin" valueType="num">
                                      <p:cBhvr additive="base">
                                        <p:cTn id="35" dur="500" fill="hold"/>
                                        <p:tgtEl>
                                          <p:spTgt spid="44"/>
                                        </p:tgtEl>
                                        <p:attrNameLst>
                                          <p:attrName>ppt_x</p:attrName>
                                        </p:attrNameLst>
                                      </p:cBhvr>
                                      <p:tavLst>
                                        <p:tav tm="0">
                                          <p:val>
                                            <p:strVal val="#ppt_x"/>
                                          </p:val>
                                        </p:tav>
                                        <p:tav tm="100000">
                                          <p:val>
                                            <p:strVal val="#ppt_x"/>
                                          </p:val>
                                        </p:tav>
                                      </p:tavLst>
                                    </p:anim>
                                    <p:anim calcmode="lin" valueType="num">
                                      <p:cBhvr additive="base">
                                        <p:cTn id="36" dur="500" fill="hold"/>
                                        <p:tgtEl>
                                          <p:spTgt spid="44"/>
                                        </p:tgtEl>
                                        <p:attrNameLst>
                                          <p:attrName>ppt_y</p:attrName>
                                        </p:attrNameLst>
                                      </p:cBhvr>
                                      <p:tavLst>
                                        <p:tav tm="0">
                                          <p:val>
                                            <p:strVal val="0-#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additive="base">
                                        <p:cTn id="39" dur="500" fill="hold"/>
                                        <p:tgtEl>
                                          <p:spTgt spid="46"/>
                                        </p:tgtEl>
                                        <p:attrNameLst>
                                          <p:attrName>ppt_x</p:attrName>
                                        </p:attrNameLst>
                                      </p:cBhvr>
                                      <p:tavLst>
                                        <p:tav tm="0">
                                          <p:val>
                                            <p:strVal val="#ppt_x"/>
                                          </p:val>
                                        </p:tav>
                                        <p:tav tm="100000">
                                          <p:val>
                                            <p:strVal val="#ppt_x"/>
                                          </p:val>
                                        </p:tav>
                                      </p:tavLst>
                                    </p:anim>
                                    <p:anim calcmode="lin" valueType="num">
                                      <p:cBhvr additive="base">
                                        <p:cTn id="40" dur="500" fill="hold"/>
                                        <p:tgtEl>
                                          <p:spTgt spid="46"/>
                                        </p:tgtEl>
                                        <p:attrNameLst>
                                          <p:attrName>ppt_y</p:attrName>
                                        </p:attrNameLst>
                                      </p:cBhvr>
                                      <p:tavLst>
                                        <p:tav tm="0">
                                          <p:val>
                                            <p:strVal val="1+#ppt_h/2"/>
                                          </p:val>
                                        </p:tav>
                                        <p:tav tm="100000">
                                          <p:val>
                                            <p:strVal val="#ppt_y"/>
                                          </p:val>
                                        </p:tav>
                                      </p:tavLst>
                                    </p:anim>
                                  </p:childTnLst>
                                </p:cTn>
                              </p:par>
                              <p:par>
                                <p:cTn id="41" presetID="2" presetClass="entr" presetSubtype="2"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1+#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par>
                                <p:cTn id="45" presetID="2" presetClass="entr" presetSubtype="3" fill="hold" nodeType="withEffect">
                                  <p:stCondLst>
                                    <p:cond delay="0"/>
                                  </p:stCondLst>
                                  <p:childTnLst>
                                    <p:set>
                                      <p:cBhvr>
                                        <p:cTn id="46" dur="1" fill="hold">
                                          <p:stCondLst>
                                            <p:cond delay="0"/>
                                          </p:stCondLst>
                                        </p:cTn>
                                        <p:tgtEl>
                                          <p:spTgt spid="50"/>
                                        </p:tgtEl>
                                        <p:attrNameLst>
                                          <p:attrName>style.visibility</p:attrName>
                                        </p:attrNameLst>
                                      </p:cBhvr>
                                      <p:to>
                                        <p:strVal val="visible"/>
                                      </p:to>
                                    </p:set>
                                    <p:anim calcmode="lin" valueType="num">
                                      <p:cBhvr additive="base">
                                        <p:cTn id="47" dur="500" fill="hold"/>
                                        <p:tgtEl>
                                          <p:spTgt spid="50"/>
                                        </p:tgtEl>
                                        <p:attrNameLst>
                                          <p:attrName>ppt_x</p:attrName>
                                        </p:attrNameLst>
                                      </p:cBhvr>
                                      <p:tavLst>
                                        <p:tav tm="0">
                                          <p:val>
                                            <p:strVal val="1+#ppt_w/2"/>
                                          </p:val>
                                        </p:tav>
                                        <p:tav tm="100000">
                                          <p:val>
                                            <p:strVal val="#ppt_x"/>
                                          </p:val>
                                        </p:tav>
                                      </p:tavLst>
                                    </p:anim>
                                    <p:anim calcmode="lin" valueType="num">
                                      <p:cBhvr additive="base">
                                        <p:cTn id="48" dur="500" fill="hold"/>
                                        <p:tgtEl>
                                          <p:spTgt spid="50"/>
                                        </p:tgtEl>
                                        <p:attrNameLst>
                                          <p:attrName>ppt_y</p:attrName>
                                        </p:attrNameLst>
                                      </p:cBhvr>
                                      <p:tavLst>
                                        <p:tav tm="0">
                                          <p:val>
                                            <p:strVal val="0-#ppt_h/2"/>
                                          </p:val>
                                        </p:tav>
                                        <p:tav tm="100000">
                                          <p:val>
                                            <p:strVal val="#ppt_y"/>
                                          </p:val>
                                        </p:tav>
                                      </p:tavLst>
                                    </p:anim>
                                  </p:childTnLst>
                                </p:cTn>
                              </p:par>
                              <p:par>
                                <p:cTn id="49" presetID="2" presetClass="entr" presetSubtype="9" fill="hold" nodeType="withEffect">
                                  <p:stCondLst>
                                    <p:cond delay="0"/>
                                  </p:stCondLst>
                                  <p:childTnLst>
                                    <p:set>
                                      <p:cBhvr>
                                        <p:cTn id="50" dur="1" fill="hold">
                                          <p:stCondLst>
                                            <p:cond delay="0"/>
                                          </p:stCondLst>
                                        </p:cTn>
                                        <p:tgtEl>
                                          <p:spTgt spid="52"/>
                                        </p:tgtEl>
                                        <p:attrNameLst>
                                          <p:attrName>style.visibility</p:attrName>
                                        </p:attrNameLst>
                                      </p:cBhvr>
                                      <p:to>
                                        <p:strVal val="visible"/>
                                      </p:to>
                                    </p:set>
                                    <p:anim calcmode="lin" valueType="num">
                                      <p:cBhvr additive="base">
                                        <p:cTn id="51" dur="500" fill="hold"/>
                                        <p:tgtEl>
                                          <p:spTgt spid="52"/>
                                        </p:tgtEl>
                                        <p:attrNameLst>
                                          <p:attrName>ppt_x</p:attrName>
                                        </p:attrNameLst>
                                      </p:cBhvr>
                                      <p:tavLst>
                                        <p:tav tm="0">
                                          <p:val>
                                            <p:strVal val="0-#ppt_w/2"/>
                                          </p:val>
                                        </p:tav>
                                        <p:tav tm="100000">
                                          <p:val>
                                            <p:strVal val="#ppt_x"/>
                                          </p:val>
                                        </p:tav>
                                      </p:tavLst>
                                    </p:anim>
                                    <p:anim calcmode="lin" valueType="num">
                                      <p:cBhvr additive="base">
                                        <p:cTn id="52" dur="500" fill="hold"/>
                                        <p:tgtEl>
                                          <p:spTgt spid="52"/>
                                        </p:tgtEl>
                                        <p:attrNameLst>
                                          <p:attrName>ppt_y</p:attrName>
                                        </p:attrNameLst>
                                      </p:cBhvr>
                                      <p:tavLst>
                                        <p:tav tm="0">
                                          <p:val>
                                            <p:strVal val="0-#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 calcmode="lin" valueType="num">
                                      <p:cBhvr additive="base">
                                        <p:cTn id="55" dur="500" fill="hold"/>
                                        <p:tgtEl>
                                          <p:spTgt spid="54"/>
                                        </p:tgtEl>
                                        <p:attrNameLst>
                                          <p:attrName>ppt_x</p:attrName>
                                        </p:attrNameLst>
                                      </p:cBhvr>
                                      <p:tavLst>
                                        <p:tav tm="0">
                                          <p:val>
                                            <p:strVal val="#ppt_x"/>
                                          </p:val>
                                        </p:tav>
                                        <p:tav tm="100000">
                                          <p:val>
                                            <p:strVal val="#ppt_x"/>
                                          </p:val>
                                        </p:tav>
                                      </p:tavLst>
                                    </p:anim>
                                    <p:anim calcmode="lin" valueType="num">
                                      <p:cBhvr additive="base">
                                        <p:cTn id="56" dur="500" fill="hold"/>
                                        <p:tgtEl>
                                          <p:spTgt spid="54"/>
                                        </p:tgtEl>
                                        <p:attrNameLst>
                                          <p:attrName>ppt_y</p:attrName>
                                        </p:attrNameLst>
                                      </p:cBhvr>
                                      <p:tavLst>
                                        <p:tav tm="0">
                                          <p:val>
                                            <p:strVal val="1+#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56"/>
                                        </p:tgtEl>
                                        <p:attrNameLst>
                                          <p:attrName>style.visibility</p:attrName>
                                        </p:attrNameLst>
                                      </p:cBhvr>
                                      <p:to>
                                        <p:strVal val="visible"/>
                                      </p:to>
                                    </p:set>
                                    <p:anim calcmode="lin" valueType="num">
                                      <p:cBhvr additive="base">
                                        <p:cTn id="59" dur="500" fill="hold"/>
                                        <p:tgtEl>
                                          <p:spTgt spid="56"/>
                                        </p:tgtEl>
                                        <p:attrNameLst>
                                          <p:attrName>ppt_x</p:attrName>
                                        </p:attrNameLst>
                                      </p:cBhvr>
                                      <p:tavLst>
                                        <p:tav tm="0">
                                          <p:val>
                                            <p:strVal val="#ppt_x"/>
                                          </p:val>
                                        </p:tav>
                                        <p:tav tm="100000">
                                          <p:val>
                                            <p:strVal val="#ppt_x"/>
                                          </p:val>
                                        </p:tav>
                                      </p:tavLst>
                                    </p:anim>
                                    <p:anim calcmode="lin" valueType="num">
                                      <p:cBhvr additive="base">
                                        <p:cTn id="60" dur="500" fill="hold"/>
                                        <p:tgtEl>
                                          <p:spTgt spid="56"/>
                                        </p:tgtEl>
                                        <p:attrNameLst>
                                          <p:attrName>ppt_y</p:attrName>
                                        </p:attrNameLst>
                                      </p:cBhvr>
                                      <p:tavLst>
                                        <p:tav tm="0">
                                          <p:val>
                                            <p:strVal val="0-#ppt_h/2"/>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0-#ppt_w/2"/>
                                          </p:val>
                                        </p:tav>
                                        <p:tav tm="100000">
                                          <p:val>
                                            <p:strVal val="#ppt_x"/>
                                          </p:val>
                                        </p:tav>
                                      </p:tavLst>
                                    </p:anim>
                                    <p:anim calcmode="lin" valueType="num">
                                      <p:cBhvr additive="base">
                                        <p:cTn id="64" dur="500" fill="hold"/>
                                        <p:tgtEl>
                                          <p:spTgt spid="58"/>
                                        </p:tgtEl>
                                        <p:attrNameLst>
                                          <p:attrName>ppt_y</p:attrName>
                                        </p:attrNameLst>
                                      </p:cBhvr>
                                      <p:tavLst>
                                        <p:tav tm="0">
                                          <p:val>
                                            <p:strVal val="#ppt_y"/>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60"/>
                                        </p:tgtEl>
                                        <p:attrNameLst>
                                          <p:attrName>style.visibility</p:attrName>
                                        </p:attrNameLst>
                                      </p:cBhvr>
                                      <p:to>
                                        <p:strVal val="visible"/>
                                      </p:to>
                                    </p:set>
                                    <p:anim calcmode="lin" valueType="num">
                                      <p:cBhvr additive="base">
                                        <p:cTn id="67" dur="500" fill="hold"/>
                                        <p:tgtEl>
                                          <p:spTgt spid="60"/>
                                        </p:tgtEl>
                                        <p:attrNameLst>
                                          <p:attrName>ppt_x</p:attrName>
                                        </p:attrNameLst>
                                      </p:cBhvr>
                                      <p:tavLst>
                                        <p:tav tm="0">
                                          <p:val>
                                            <p:strVal val="#ppt_x"/>
                                          </p:val>
                                        </p:tav>
                                        <p:tav tm="100000">
                                          <p:val>
                                            <p:strVal val="#ppt_x"/>
                                          </p:val>
                                        </p:tav>
                                      </p:tavLst>
                                    </p:anim>
                                    <p:anim calcmode="lin" valueType="num">
                                      <p:cBhvr additive="base">
                                        <p:cTn id="68"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8B23642C-BBD3-C423-5E92-9FE9DD5461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11787256"/>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E193E3F-00C4-059E-D7C0-1475D95CA7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2989518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C34BC4-5163-16FD-7738-48C4970B31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121" y="0"/>
            <a:ext cx="13197841" cy="7045325"/>
          </a:xfrm>
          <a:prstGeom prst="rect">
            <a:avLst/>
          </a:prstGeom>
        </p:spPr>
      </p:pic>
      <p:sp>
        <p:nvSpPr>
          <p:cNvPr id="10" name="Freeform: Shape 9">
            <a:extLst>
              <a:ext uri="{FF2B5EF4-FFF2-40B4-BE49-F238E27FC236}">
                <a16:creationId xmlns:a16="http://schemas.microsoft.com/office/drawing/2014/main" id="{9D2DCA6C-B71A-A5F4-D210-30D31AE80644}"/>
              </a:ext>
            </a:extLst>
          </p:cNvPr>
          <p:cNvSpPr/>
          <p:nvPr/>
        </p:nvSpPr>
        <p:spPr>
          <a:xfrm>
            <a:off x="-136293225" y="-43053000"/>
            <a:ext cx="284778450" cy="111785400"/>
          </a:xfrm>
          <a:custGeom>
            <a:avLst/>
            <a:gdLst/>
            <a:ahLst/>
            <a:cxnLst/>
            <a:rect l="l" t="t" r="r" b="b"/>
            <a:pathLst>
              <a:path w="12192000" h="6945340">
                <a:moveTo>
                  <a:pt x="2314188" y="3346791"/>
                </a:moveTo>
                <a:lnTo>
                  <a:pt x="2499246" y="3346791"/>
                </a:lnTo>
                <a:cubicBezTo>
                  <a:pt x="2563078" y="3346791"/>
                  <a:pt x="2607734" y="3357385"/>
                  <a:pt x="2633212" y="3378573"/>
                </a:cubicBezTo>
                <a:cubicBezTo>
                  <a:pt x="2658691" y="3399760"/>
                  <a:pt x="2671431" y="3427787"/>
                  <a:pt x="2671431" y="3462653"/>
                </a:cubicBezTo>
                <a:cubicBezTo>
                  <a:pt x="2671431" y="3500201"/>
                  <a:pt x="2658557" y="3530106"/>
                  <a:pt x="2632810" y="3552367"/>
                </a:cubicBezTo>
                <a:cubicBezTo>
                  <a:pt x="2607063" y="3574627"/>
                  <a:pt x="2562810" y="3585758"/>
                  <a:pt x="2500051" y="3585758"/>
                </a:cubicBezTo>
                <a:lnTo>
                  <a:pt x="2314188" y="3585758"/>
                </a:lnTo>
                <a:close/>
                <a:moveTo>
                  <a:pt x="8799175" y="2965410"/>
                </a:moveTo>
                <a:lnTo>
                  <a:pt x="8929369" y="3389435"/>
                </a:lnTo>
                <a:lnTo>
                  <a:pt x="8670338" y="3389435"/>
                </a:lnTo>
                <a:close/>
                <a:moveTo>
                  <a:pt x="5036800" y="2965410"/>
                </a:moveTo>
                <a:lnTo>
                  <a:pt x="5166994" y="3389435"/>
                </a:lnTo>
                <a:lnTo>
                  <a:pt x="4907964" y="3389435"/>
                </a:lnTo>
                <a:close/>
                <a:moveTo>
                  <a:pt x="2314188" y="2898627"/>
                </a:moveTo>
                <a:lnTo>
                  <a:pt x="2475108" y="2898627"/>
                </a:lnTo>
                <a:cubicBezTo>
                  <a:pt x="2530357" y="2898627"/>
                  <a:pt x="2569112" y="2908283"/>
                  <a:pt x="2591373" y="2927593"/>
                </a:cubicBezTo>
                <a:cubicBezTo>
                  <a:pt x="2613633" y="2946904"/>
                  <a:pt x="2624764" y="2973724"/>
                  <a:pt x="2624764" y="3008053"/>
                </a:cubicBezTo>
                <a:cubicBezTo>
                  <a:pt x="2624764" y="3045065"/>
                  <a:pt x="2613633" y="3073360"/>
                  <a:pt x="2591373" y="3092939"/>
                </a:cubicBezTo>
                <a:cubicBezTo>
                  <a:pt x="2569112" y="3112517"/>
                  <a:pt x="2529552" y="3122307"/>
                  <a:pt x="2472694" y="3122307"/>
                </a:cubicBezTo>
                <a:lnTo>
                  <a:pt x="2314188" y="3122307"/>
                </a:lnTo>
                <a:close/>
                <a:moveTo>
                  <a:pt x="6174226" y="2897823"/>
                </a:moveTo>
                <a:lnTo>
                  <a:pt x="6334342" y="2897823"/>
                </a:lnTo>
                <a:cubicBezTo>
                  <a:pt x="6400855" y="2897823"/>
                  <a:pt x="6446181" y="2908014"/>
                  <a:pt x="6470319" y="2928398"/>
                </a:cubicBezTo>
                <a:cubicBezTo>
                  <a:pt x="6494457" y="2948781"/>
                  <a:pt x="6506527" y="2978015"/>
                  <a:pt x="6506527" y="3016099"/>
                </a:cubicBezTo>
                <a:cubicBezTo>
                  <a:pt x="6506527" y="3041847"/>
                  <a:pt x="6498883" y="3064644"/>
                  <a:pt x="6483595" y="3084491"/>
                </a:cubicBezTo>
                <a:cubicBezTo>
                  <a:pt x="6468308" y="3104338"/>
                  <a:pt x="6448595" y="3116675"/>
                  <a:pt x="6424457" y="3121502"/>
                </a:cubicBezTo>
                <a:cubicBezTo>
                  <a:pt x="6376717" y="3132230"/>
                  <a:pt x="6344533" y="3137594"/>
                  <a:pt x="6327905" y="3137594"/>
                </a:cubicBezTo>
                <a:lnTo>
                  <a:pt x="6174226" y="3137594"/>
                </a:lnTo>
                <a:close/>
                <a:moveTo>
                  <a:pt x="3602477" y="2897823"/>
                </a:moveTo>
                <a:lnTo>
                  <a:pt x="3762592" y="2897823"/>
                </a:lnTo>
                <a:cubicBezTo>
                  <a:pt x="3829106" y="2897823"/>
                  <a:pt x="3874432" y="2908014"/>
                  <a:pt x="3898570" y="2928398"/>
                </a:cubicBezTo>
                <a:cubicBezTo>
                  <a:pt x="3922708" y="2948781"/>
                  <a:pt x="3934778" y="2978015"/>
                  <a:pt x="3934778" y="3016099"/>
                </a:cubicBezTo>
                <a:cubicBezTo>
                  <a:pt x="3934778" y="3041847"/>
                  <a:pt x="3927134" y="3064644"/>
                  <a:pt x="3911846" y="3084491"/>
                </a:cubicBezTo>
                <a:cubicBezTo>
                  <a:pt x="3896559" y="3104338"/>
                  <a:pt x="3876846" y="3116675"/>
                  <a:pt x="3852708" y="3121502"/>
                </a:cubicBezTo>
                <a:cubicBezTo>
                  <a:pt x="3804968" y="3132230"/>
                  <a:pt x="3772784" y="3137594"/>
                  <a:pt x="3756156" y="3137594"/>
                </a:cubicBezTo>
                <a:lnTo>
                  <a:pt x="3602477" y="3137594"/>
                </a:lnTo>
                <a:close/>
                <a:moveTo>
                  <a:pt x="10755499" y="2659661"/>
                </a:moveTo>
                <a:lnTo>
                  <a:pt x="10755499" y="3839207"/>
                </a:lnTo>
                <a:lnTo>
                  <a:pt x="11749988" y="3839207"/>
                </a:lnTo>
                <a:lnTo>
                  <a:pt x="11749988" y="3572079"/>
                </a:lnTo>
                <a:lnTo>
                  <a:pt x="11120789" y="3572079"/>
                </a:lnTo>
                <a:lnTo>
                  <a:pt x="11120789" y="3339549"/>
                </a:lnTo>
                <a:lnTo>
                  <a:pt x="11688033" y="3339549"/>
                </a:lnTo>
                <a:lnTo>
                  <a:pt x="11688033" y="3098973"/>
                </a:lnTo>
                <a:lnTo>
                  <a:pt x="11120789" y="3098973"/>
                </a:lnTo>
                <a:lnTo>
                  <a:pt x="11120789" y="2911501"/>
                </a:lnTo>
                <a:lnTo>
                  <a:pt x="11732286" y="2911501"/>
                </a:lnTo>
                <a:lnTo>
                  <a:pt x="11732286" y="2659661"/>
                </a:lnTo>
                <a:close/>
                <a:moveTo>
                  <a:pt x="8604863" y="2659661"/>
                </a:moveTo>
                <a:lnTo>
                  <a:pt x="8161528" y="3839207"/>
                </a:lnTo>
                <a:lnTo>
                  <a:pt x="8533681" y="3839207"/>
                </a:lnTo>
                <a:lnTo>
                  <a:pt x="8591172" y="3644494"/>
                </a:lnTo>
                <a:lnTo>
                  <a:pt x="9004977" y="3644494"/>
                </a:lnTo>
                <a:lnTo>
                  <a:pt x="9063989" y="3839207"/>
                </a:lnTo>
                <a:lnTo>
                  <a:pt x="9445672" y="3839207"/>
                </a:lnTo>
                <a:lnTo>
                  <a:pt x="9002437" y="2659661"/>
                </a:lnTo>
                <a:close/>
                <a:moveTo>
                  <a:pt x="7088375" y="2659661"/>
                </a:moveTo>
                <a:lnTo>
                  <a:pt x="7088375" y="3839207"/>
                </a:lnTo>
                <a:lnTo>
                  <a:pt x="8082863" y="3839207"/>
                </a:lnTo>
                <a:lnTo>
                  <a:pt x="8082863" y="3572079"/>
                </a:lnTo>
                <a:lnTo>
                  <a:pt x="7453664" y="3572079"/>
                </a:lnTo>
                <a:lnTo>
                  <a:pt x="7453664" y="3339549"/>
                </a:lnTo>
                <a:lnTo>
                  <a:pt x="8020908" y="3339549"/>
                </a:lnTo>
                <a:lnTo>
                  <a:pt x="8020908" y="3098973"/>
                </a:lnTo>
                <a:lnTo>
                  <a:pt x="7453664" y="3098973"/>
                </a:lnTo>
                <a:lnTo>
                  <a:pt x="7453664" y="2911501"/>
                </a:lnTo>
                <a:lnTo>
                  <a:pt x="8065162" y="2911501"/>
                </a:lnTo>
                <a:lnTo>
                  <a:pt x="8065162" y="2659661"/>
                </a:lnTo>
                <a:close/>
                <a:moveTo>
                  <a:pt x="5808132" y="2659661"/>
                </a:moveTo>
                <a:lnTo>
                  <a:pt x="5808132" y="3839207"/>
                </a:lnTo>
                <a:lnTo>
                  <a:pt x="6174226" y="3839207"/>
                </a:lnTo>
                <a:lnTo>
                  <a:pt x="6174226" y="3360469"/>
                </a:lnTo>
                <a:lnTo>
                  <a:pt x="6206410" y="3360469"/>
                </a:lnTo>
                <a:cubicBezTo>
                  <a:pt x="6239667" y="3360469"/>
                  <a:pt x="6269437" y="3369588"/>
                  <a:pt x="6295721" y="3387825"/>
                </a:cubicBezTo>
                <a:cubicBezTo>
                  <a:pt x="6315031" y="3401772"/>
                  <a:pt x="6337023" y="3432079"/>
                  <a:pt x="6361698" y="3478745"/>
                </a:cubicBezTo>
                <a:lnTo>
                  <a:pt x="6556525" y="3839207"/>
                </a:lnTo>
                <a:lnTo>
                  <a:pt x="6968368" y="3839207"/>
                </a:lnTo>
                <a:lnTo>
                  <a:pt x="6791859" y="3497415"/>
                </a:lnTo>
                <a:cubicBezTo>
                  <a:pt x="6783285" y="3480233"/>
                  <a:pt x="6766266" y="3455804"/>
                  <a:pt x="6740804" y="3424127"/>
                </a:cubicBezTo>
                <a:cubicBezTo>
                  <a:pt x="6715342" y="3392450"/>
                  <a:pt x="6695910" y="3371779"/>
                  <a:pt x="6682508" y="3362116"/>
                </a:cubicBezTo>
                <a:cubicBezTo>
                  <a:pt x="6662669" y="3347625"/>
                  <a:pt x="6631043" y="3333129"/>
                  <a:pt x="6587628" y="3318630"/>
                </a:cubicBezTo>
                <a:cubicBezTo>
                  <a:pt x="6641838" y="3306292"/>
                  <a:pt x="6684507" y="3290737"/>
                  <a:pt x="6715635" y="3271963"/>
                </a:cubicBezTo>
                <a:cubicBezTo>
                  <a:pt x="6764473" y="3242461"/>
                  <a:pt x="6802846" y="3203974"/>
                  <a:pt x="6830756" y="3156502"/>
                </a:cubicBezTo>
                <a:cubicBezTo>
                  <a:pt x="6858665" y="3109031"/>
                  <a:pt x="6872620" y="3052575"/>
                  <a:pt x="6872620" y="2987134"/>
                </a:cubicBezTo>
                <a:cubicBezTo>
                  <a:pt x="6872620" y="2912037"/>
                  <a:pt x="6854383" y="2848340"/>
                  <a:pt x="6817908" y="2796041"/>
                </a:cubicBezTo>
                <a:cubicBezTo>
                  <a:pt x="6781432" y="2743741"/>
                  <a:pt x="6733424" y="2707937"/>
                  <a:pt x="6673884" y="2688626"/>
                </a:cubicBezTo>
                <a:cubicBezTo>
                  <a:pt x="6614343" y="2669316"/>
                  <a:pt x="6528251" y="2659661"/>
                  <a:pt x="6415606" y="2659661"/>
                </a:cubicBezTo>
                <a:close/>
                <a:moveTo>
                  <a:pt x="4842489" y="2659661"/>
                </a:moveTo>
                <a:lnTo>
                  <a:pt x="4399153" y="3839207"/>
                </a:lnTo>
                <a:lnTo>
                  <a:pt x="4771307" y="3839207"/>
                </a:lnTo>
                <a:lnTo>
                  <a:pt x="4828798" y="3644494"/>
                </a:lnTo>
                <a:lnTo>
                  <a:pt x="5242602" y="3644494"/>
                </a:lnTo>
                <a:lnTo>
                  <a:pt x="5301615" y="3839207"/>
                </a:lnTo>
                <a:lnTo>
                  <a:pt x="5683298" y="3839207"/>
                </a:lnTo>
                <a:lnTo>
                  <a:pt x="5240063" y="2659661"/>
                </a:lnTo>
                <a:close/>
                <a:moveTo>
                  <a:pt x="3236382" y="2659661"/>
                </a:moveTo>
                <a:lnTo>
                  <a:pt x="3236382" y="3839207"/>
                </a:lnTo>
                <a:lnTo>
                  <a:pt x="3602477" y="3839207"/>
                </a:lnTo>
                <a:lnTo>
                  <a:pt x="3602477" y="3360469"/>
                </a:lnTo>
                <a:lnTo>
                  <a:pt x="3634661" y="3360469"/>
                </a:lnTo>
                <a:cubicBezTo>
                  <a:pt x="3667917" y="3360469"/>
                  <a:pt x="3697687" y="3369588"/>
                  <a:pt x="3723971" y="3387825"/>
                </a:cubicBezTo>
                <a:cubicBezTo>
                  <a:pt x="3743282" y="3401772"/>
                  <a:pt x="3765274" y="3432079"/>
                  <a:pt x="3789949" y="3478745"/>
                </a:cubicBezTo>
                <a:lnTo>
                  <a:pt x="3984776" y="3839207"/>
                </a:lnTo>
                <a:lnTo>
                  <a:pt x="4396619" y="3839207"/>
                </a:lnTo>
                <a:lnTo>
                  <a:pt x="4220109" y="3497415"/>
                </a:lnTo>
                <a:cubicBezTo>
                  <a:pt x="4211536" y="3480233"/>
                  <a:pt x="4194517" y="3455804"/>
                  <a:pt x="4169055" y="3424127"/>
                </a:cubicBezTo>
                <a:cubicBezTo>
                  <a:pt x="4143592" y="3392450"/>
                  <a:pt x="4124161" y="3371779"/>
                  <a:pt x="4110758" y="3362116"/>
                </a:cubicBezTo>
                <a:cubicBezTo>
                  <a:pt x="4090920" y="3347625"/>
                  <a:pt x="4059293" y="3333129"/>
                  <a:pt x="4015878" y="3318630"/>
                </a:cubicBezTo>
                <a:cubicBezTo>
                  <a:pt x="4070089" y="3306292"/>
                  <a:pt x="4112758" y="3290737"/>
                  <a:pt x="4143886" y="3271963"/>
                </a:cubicBezTo>
                <a:cubicBezTo>
                  <a:pt x="4192723" y="3242461"/>
                  <a:pt x="4231097" y="3203974"/>
                  <a:pt x="4259006" y="3156502"/>
                </a:cubicBezTo>
                <a:cubicBezTo>
                  <a:pt x="4286916" y="3109031"/>
                  <a:pt x="4300871" y="3052575"/>
                  <a:pt x="4300871" y="2987134"/>
                </a:cubicBezTo>
                <a:cubicBezTo>
                  <a:pt x="4300871" y="2912037"/>
                  <a:pt x="4282633" y="2848340"/>
                  <a:pt x="4246158" y="2796041"/>
                </a:cubicBezTo>
                <a:cubicBezTo>
                  <a:pt x="4209683" y="2743741"/>
                  <a:pt x="4161675" y="2707937"/>
                  <a:pt x="4102135" y="2688626"/>
                </a:cubicBezTo>
                <a:cubicBezTo>
                  <a:pt x="4042594" y="2669316"/>
                  <a:pt x="3956501" y="2659661"/>
                  <a:pt x="3843857" y="2659661"/>
                </a:cubicBezTo>
                <a:close/>
                <a:moveTo>
                  <a:pt x="1946484" y="2659661"/>
                </a:moveTo>
                <a:lnTo>
                  <a:pt x="1946484" y="3839207"/>
                </a:lnTo>
                <a:lnTo>
                  <a:pt x="2575683" y="3839207"/>
                </a:lnTo>
                <a:cubicBezTo>
                  <a:pt x="2602504" y="3839207"/>
                  <a:pt x="2656948" y="3833843"/>
                  <a:pt x="2739018" y="3823115"/>
                </a:cubicBezTo>
                <a:cubicBezTo>
                  <a:pt x="2800704" y="3815069"/>
                  <a:pt x="2846834" y="3802196"/>
                  <a:pt x="2877409" y="3784494"/>
                </a:cubicBezTo>
                <a:cubicBezTo>
                  <a:pt x="2926758" y="3756065"/>
                  <a:pt x="2965647" y="3717444"/>
                  <a:pt x="2994077" y="3668632"/>
                </a:cubicBezTo>
                <a:cubicBezTo>
                  <a:pt x="3022505" y="3619819"/>
                  <a:pt x="3036720" y="3564838"/>
                  <a:pt x="3036720" y="3503688"/>
                </a:cubicBezTo>
                <a:cubicBezTo>
                  <a:pt x="3036720" y="3428592"/>
                  <a:pt x="3016739" y="3366235"/>
                  <a:pt x="2976778" y="3316618"/>
                </a:cubicBezTo>
                <a:cubicBezTo>
                  <a:pt x="2936816" y="3267001"/>
                  <a:pt x="2874459" y="3232001"/>
                  <a:pt x="2789708" y="3211618"/>
                </a:cubicBezTo>
                <a:cubicBezTo>
                  <a:pt x="2845493" y="3192307"/>
                  <a:pt x="2887869" y="3166023"/>
                  <a:pt x="2916835" y="3132767"/>
                </a:cubicBezTo>
                <a:cubicBezTo>
                  <a:pt x="2960283" y="3082881"/>
                  <a:pt x="2982007" y="3023073"/>
                  <a:pt x="2982007" y="2953340"/>
                </a:cubicBezTo>
                <a:cubicBezTo>
                  <a:pt x="2982007" y="2870198"/>
                  <a:pt x="2951567" y="2800466"/>
                  <a:pt x="2890685" y="2744144"/>
                </a:cubicBezTo>
                <a:cubicBezTo>
                  <a:pt x="2829803" y="2687822"/>
                  <a:pt x="2742504" y="2659661"/>
                  <a:pt x="2628787" y="2659661"/>
                </a:cubicBezTo>
                <a:close/>
                <a:moveTo>
                  <a:pt x="1321988" y="2659661"/>
                </a:moveTo>
                <a:lnTo>
                  <a:pt x="1321988" y="3839207"/>
                </a:lnTo>
                <a:lnTo>
                  <a:pt x="1687277" y="3839207"/>
                </a:lnTo>
                <a:lnTo>
                  <a:pt x="1687277" y="2659661"/>
                </a:lnTo>
                <a:close/>
                <a:moveTo>
                  <a:pt x="212130" y="2659661"/>
                </a:moveTo>
                <a:lnTo>
                  <a:pt x="212130" y="3839207"/>
                </a:lnTo>
                <a:lnTo>
                  <a:pt x="1145468" y="3839207"/>
                </a:lnTo>
                <a:lnTo>
                  <a:pt x="1145468" y="3548746"/>
                </a:lnTo>
                <a:lnTo>
                  <a:pt x="576615" y="3548746"/>
                </a:lnTo>
                <a:lnTo>
                  <a:pt x="576615" y="2659661"/>
                </a:lnTo>
                <a:close/>
                <a:moveTo>
                  <a:pt x="10047636" y="2639545"/>
                </a:moveTo>
                <a:cubicBezTo>
                  <a:pt x="9924799" y="2639545"/>
                  <a:pt x="9828114" y="2654967"/>
                  <a:pt x="9757577" y="2685810"/>
                </a:cubicBezTo>
                <a:cubicBezTo>
                  <a:pt x="9687040" y="2716653"/>
                  <a:pt x="9634205" y="2759029"/>
                  <a:pt x="9599070" y="2812937"/>
                </a:cubicBezTo>
                <a:cubicBezTo>
                  <a:pt x="9563936" y="2866846"/>
                  <a:pt x="9546369" y="2924106"/>
                  <a:pt x="9546369" y="2984720"/>
                </a:cubicBezTo>
                <a:cubicBezTo>
                  <a:pt x="9546369" y="3076981"/>
                  <a:pt x="9580699" y="3152882"/>
                  <a:pt x="9649358" y="3212422"/>
                </a:cubicBezTo>
                <a:cubicBezTo>
                  <a:pt x="9717481" y="3271963"/>
                  <a:pt x="9831466" y="3319702"/>
                  <a:pt x="9991314" y="3355641"/>
                </a:cubicBezTo>
                <a:cubicBezTo>
                  <a:pt x="10088938" y="3377097"/>
                  <a:pt x="10151161" y="3399895"/>
                  <a:pt x="10177981" y="3424033"/>
                </a:cubicBezTo>
                <a:cubicBezTo>
                  <a:pt x="10204801" y="3448171"/>
                  <a:pt x="10218211" y="3475527"/>
                  <a:pt x="10218211" y="3506102"/>
                </a:cubicBezTo>
                <a:cubicBezTo>
                  <a:pt x="10218211" y="3538286"/>
                  <a:pt x="10204131" y="3566581"/>
                  <a:pt x="10175970" y="3590987"/>
                </a:cubicBezTo>
                <a:cubicBezTo>
                  <a:pt x="10147809" y="3615394"/>
                  <a:pt x="10107712" y="3627597"/>
                  <a:pt x="10055682" y="3627597"/>
                </a:cubicBezTo>
                <a:cubicBezTo>
                  <a:pt x="9985949" y="3627597"/>
                  <a:pt x="9932309" y="3603727"/>
                  <a:pt x="9894761" y="3555987"/>
                </a:cubicBezTo>
                <a:cubicBezTo>
                  <a:pt x="9871695" y="3526485"/>
                  <a:pt x="9856408" y="3483573"/>
                  <a:pt x="9848899" y="3427251"/>
                </a:cubicBezTo>
                <a:lnTo>
                  <a:pt x="9502116" y="3448975"/>
                </a:lnTo>
                <a:cubicBezTo>
                  <a:pt x="9512307" y="3568056"/>
                  <a:pt x="9556024" y="3666218"/>
                  <a:pt x="9633266" y="3743460"/>
                </a:cubicBezTo>
                <a:cubicBezTo>
                  <a:pt x="9710507" y="3820701"/>
                  <a:pt x="9849435" y="3859322"/>
                  <a:pt x="10050050" y="3859322"/>
                </a:cubicBezTo>
                <a:cubicBezTo>
                  <a:pt x="10164303" y="3859322"/>
                  <a:pt x="10258977" y="3842828"/>
                  <a:pt x="10334074" y="3809839"/>
                </a:cubicBezTo>
                <a:cubicBezTo>
                  <a:pt x="10409169" y="3776851"/>
                  <a:pt x="10467638" y="3728440"/>
                  <a:pt x="10509477" y="3664609"/>
                </a:cubicBezTo>
                <a:cubicBezTo>
                  <a:pt x="10551317" y="3600777"/>
                  <a:pt x="10572236" y="3531045"/>
                  <a:pt x="10572236" y="3455412"/>
                </a:cubicBezTo>
                <a:cubicBezTo>
                  <a:pt x="10572236" y="3391044"/>
                  <a:pt x="10556547" y="3332844"/>
                  <a:pt x="10525167" y="3280813"/>
                </a:cubicBezTo>
                <a:cubicBezTo>
                  <a:pt x="10493788" y="3228782"/>
                  <a:pt x="10443634" y="3185200"/>
                  <a:pt x="10374706" y="3150066"/>
                </a:cubicBezTo>
                <a:cubicBezTo>
                  <a:pt x="10305778" y="3114931"/>
                  <a:pt x="10191659" y="3080199"/>
                  <a:pt x="10032348" y="3045870"/>
                </a:cubicBezTo>
                <a:cubicBezTo>
                  <a:pt x="9967980" y="3032460"/>
                  <a:pt x="9927213" y="3017977"/>
                  <a:pt x="9910049" y="3002421"/>
                </a:cubicBezTo>
                <a:cubicBezTo>
                  <a:pt x="9892348" y="2987402"/>
                  <a:pt x="9883497" y="2970505"/>
                  <a:pt x="9883497" y="2951731"/>
                </a:cubicBezTo>
                <a:cubicBezTo>
                  <a:pt x="9883497" y="2925984"/>
                  <a:pt x="9894224" y="2904126"/>
                  <a:pt x="9915681" y="2886156"/>
                </a:cubicBezTo>
                <a:cubicBezTo>
                  <a:pt x="9937137" y="2868187"/>
                  <a:pt x="9969052" y="2859202"/>
                  <a:pt x="10011429" y="2859202"/>
                </a:cubicBezTo>
                <a:cubicBezTo>
                  <a:pt x="10062923" y="2859202"/>
                  <a:pt x="10103287" y="2871271"/>
                  <a:pt x="10132521" y="2895409"/>
                </a:cubicBezTo>
                <a:cubicBezTo>
                  <a:pt x="10161754" y="2919547"/>
                  <a:pt x="10180931" y="2958168"/>
                  <a:pt x="10190050" y="3011272"/>
                </a:cubicBezTo>
                <a:lnTo>
                  <a:pt x="10533615" y="2991157"/>
                </a:lnTo>
                <a:cubicBezTo>
                  <a:pt x="10518595" y="2868857"/>
                  <a:pt x="10471526" y="2779680"/>
                  <a:pt x="10392408" y="2723626"/>
                </a:cubicBezTo>
                <a:cubicBezTo>
                  <a:pt x="10313288" y="2667572"/>
                  <a:pt x="10198364" y="2639545"/>
                  <a:pt x="10047636" y="2639545"/>
                </a:cubicBezTo>
                <a:close/>
                <a:moveTo>
                  <a:pt x="0" y="0"/>
                </a:moveTo>
                <a:lnTo>
                  <a:pt x="12192000" y="0"/>
                </a:lnTo>
                <a:lnTo>
                  <a:pt x="12192000" y="6945340"/>
                </a:lnTo>
                <a:lnTo>
                  <a:pt x="0" y="6945340"/>
                </a:lnTo>
                <a:close/>
              </a:path>
            </a:pathLst>
          </a:custGeom>
          <a:solidFill>
            <a:srgbClr val="FAF1D2"/>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solidFill>
                <a:schemeClr val="accent2">
                  <a:lumMod val="50000"/>
                </a:schemeClr>
              </a:solidFill>
            </a:endParaRPr>
          </a:p>
        </p:txBody>
      </p:sp>
      <p:sp>
        <p:nvSpPr>
          <p:cNvPr id="2" name="TextBox 1">
            <a:extLst>
              <a:ext uri="{FF2B5EF4-FFF2-40B4-BE49-F238E27FC236}">
                <a16:creationId xmlns:a16="http://schemas.microsoft.com/office/drawing/2014/main" id="{C9FC0A20-2E87-BC4F-72FB-6A78458AAF00}"/>
              </a:ext>
            </a:extLst>
          </p:cNvPr>
          <p:cNvSpPr txBox="1"/>
          <p:nvPr/>
        </p:nvSpPr>
        <p:spPr>
          <a:xfrm>
            <a:off x="8069580" y="3835400"/>
            <a:ext cx="8305800" cy="2800767"/>
          </a:xfrm>
          <a:prstGeom prst="rect">
            <a:avLst/>
          </a:prstGeom>
          <a:noFill/>
        </p:spPr>
        <p:txBody>
          <a:bodyPr wrap="square" rtlCol="0">
            <a:spAutoFit/>
          </a:bodyPr>
          <a:lstStyle/>
          <a:p>
            <a:r>
              <a:rPr lang="en-US" sz="2200" b="1" dirty="0">
                <a:solidFill>
                  <a:schemeClr val="accent2">
                    <a:lumMod val="50000"/>
                  </a:schemeClr>
                </a:solidFill>
                <a:latin typeface="Californian FB" panose="0207040306080B030204" pitchFamily="18" charset="0"/>
                <a:cs typeface="Times New Roman" panose="02020603050405020304" pitchFamily="18" charset="0"/>
              </a:rPr>
              <a:t>Under The Guidance Of</a:t>
            </a:r>
          </a:p>
          <a:p>
            <a:r>
              <a:rPr lang="en-US" sz="2200" b="1" dirty="0">
                <a:solidFill>
                  <a:schemeClr val="accent2">
                    <a:lumMod val="50000"/>
                  </a:schemeClr>
                </a:solidFill>
                <a:latin typeface="Californian FB" panose="0207040306080B030204" pitchFamily="18" charset="0"/>
                <a:cs typeface="Times New Roman" panose="02020603050405020304" pitchFamily="18" charset="0"/>
              </a:rPr>
              <a:t>Dr K Kamakshaiah</a:t>
            </a:r>
          </a:p>
          <a:p>
            <a:endParaRPr lang="en-US" sz="2200" b="1" dirty="0">
              <a:solidFill>
                <a:schemeClr val="accent2">
                  <a:lumMod val="50000"/>
                </a:schemeClr>
              </a:solidFill>
              <a:latin typeface="Californian FB" panose="0207040306080B030204" pitchFamily="18" charset="0"/>
              <a:cs typeface="Times New Roman" panose="02020603050405020304" pitchFamily="18" charset="0"/>
            </a:endParaRPr>
          </a:p>
          <a:p>
            <a:endParaRPr lang="en-US" sz="2200" b="1" dirty="0">
              <a:solidFill>
                <a:schemeClr val="accent2">
                  <a:lumMod val="50000"/>
                </a:schemeClr>
              </a:solidFill>
              <a:latin typeface="Californian FB" panose="0207040306080B030204" pitchFamily="18" charset="0"/>
              <a:cs typeface="Times New Roman" panose="02020603050405020304" pitchFamily="18" charset="0"/>
            </a:endParaRPr>
          </a:p>
          <a:p>
            <a:r>
              <a:rPr lang="en-US" sz="2200" b="1" dirty="0">
                <a:solidFill>
                  <a:schemeClr val="accent2">
                    <a:lumMod val="50000"/>
                  </a:schemeClr>
                </a:solidFill>
                <a:latin typeface="Californian FB" panose="0207040306080B030204" pitchFamily="18" charset="0"/>
                <a:cs typeface="Times New Roman" panose="02020603050405020304" pitchFamily="18" charset="0"/>
              </a:rPr>
              <a:t>Done By</a:t>
            </a:r>
          </a:p>
          <a:p>
            <a:r>
              <a:rPr lang="en-US" sz="2200" b="1" dirty="0">
                <a:solidFill>
                  <a:schemeClr val="accent2">
                    <a:lumMod val="50000"/>
                  </a:schemeClr>
                </a:solidFill>
                <a:latin typeface="Californian FB" panose="0207040306080B030204" pitchFamily="18" charset="0"/>
                <a:cs typeface="Times New Roman" panose="02020603050405020304" pitchFamily="18" charset="0"/>
              </a:rPr>
              <a:t>B Varshith Reddy 21R11A05B0</a:t>
            </a:r>
            <a:br>
              <a:rPr lang="en-US" sz="2200" b="1" dirty="0">
                <a:solidFill>
                  <a:schemeClr val="accent2">
                    <a:lumMod val="50000"/>
                  </a:schemeClr>
                </a:solidFill>
                <a:latin typeface="Californian FB" panose="0207040306080B030204" pitchFamily="18" charset="0"/>
                <a:cs typeface="Times New Roman" panose="02020603050405020304" pitchFamily="18" charset="0"/>
              </a:rPr>
            </a:br>
            <a:r>
              <a:rPr lang="en-US" sz="2200" b="1" dirty="0">
                <a:solidFill>
                  <a:schemeClr val="accent2">
                    <a:lumMod val="50000"/>
                  </a:schemeClr>
                </a:solidFill>
                <a:latin typeface="Californian FB" panose="0207040306080B030204" pitchFamily="18" charset="0"/>
                <a:cs typeface="Times New Roman" panose="02020603050405020304" pitchFamily="18" charset="0"/>
              </a:rPr>
              <a:t>K Lekhya Manaswi 21R11A05C6</a:t>
            </a:r>
          </a:p>
          <a:p>
            <a:r>
              <a:rPr lang="en-US" sz="2200" b="1" dirty="0">
                <a:solidFill>
                  <a:schemeClr val="accent2">
                    <a:lumMod val="50000"/>
                  </a:schemeClr>
                </a:solidFill>
                <a:latin typeface="Californian FB" panose="0207040306080B030204" pitchFamily="18" charset="0"/>
                <a:cs typeface="Times New Roman" panose="02020603050405020304" pitchFamily="18" charset="0"/>
              </a:rPr>
              <a:t>Neha Munuganti 21R11A05D7</a:t>
            </a:r>
            <a:endParaRPr lang="en-IN" sz="2200" b="1" dirty="0">
              <a:solidFill>
                <a:schemeClr val="accent2">
                  <a:lumMod val="50000"/>
                </a:schemeClr>
              </a:solidFill>
              <a:latin typeface="Californian FB" panose="0207040306080B030204" pitchFamily="18" charset="0"/>
              <a:cs typeface="Times New Roman" panose="02020603050405020304" pitchFamily="18" charset="0"/>
            </a:endParaRPr>
          </a:p>
        </p:txBody>
      </p:sp>
    </p:spTree>
    <p:extLst>
      <p:ext uri="{BB962C8B-B14F-4D97-AF65-F5344CB8AC3E}">
        <p14:creationId xmlns:p14="http://schemas.microsoft.com/office/powerpoint/2010/main" val="22366118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86CB8B-9FE0-D381-99BB-611C3C898F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58772515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35E6B2-70FA-4E01-4B65-E4F33F490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1828950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78E425D-A418-86CB-FEBB-50C932C388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938120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1A4095-1A9E-7B2F-A27C-99442885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208149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70BAF6-E3CE-19C4-BE74-AD8712256D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6469777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7E17B0-99FB-8E79-A375-504ADE54C4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6640263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B9C1E81-E693-997B-3409-3339780078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551366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83322D-FC39-E285-0825-869601CC80AB}"/>
              </a:ext>
            </a:extLst>
          </p:cNvPr>
          <p:cNvPicPr>
            <a:picLocks noChangeAspect="1"/>
          </p:cNvPicPr>
          <p:nvPr/>
        </p:nvPicPr>
        <p:blipFill rotWithShape="1">
          <a:blip r:embed="rId2">
            <a:extLst>
              <a:ext uri="{28A0092B-C50C-407E-A947-70E740481C1C}">
                <a14:useLocalDpi xmlns:a14="http://schemas.microsoft.com/office/drawing/2010/main" val="0"/>
              </a:ext>
            </a:extLst>
          </a:blip>
          <a:srcRect t="10179" b="6093"/>
          <a:stretch/>
        </p:blipFill>
        <p:spPr>
          <a:xfrm>
            <a:off x="0" y="0"/>
            <a:ext cx="12192000" cy="6858000"/>
          </a:xfrm>
          <a:prstGeom prst="rect">
            <a:avLst/>
          </a:prstGeom>
        </p:spPr>
      </p:pic>
    </p:spTree>
    <p:extLst>
      <p:ext uri="{BB962C8B-B14F-4D97-AF65-F5344CB8AC3E}">
        <p14:creationId xmlns:p14="http://schemas.microsoft.com/office/powerpoint/2010/main" val="8874645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B39750-29FA-6F39-AA04-56E5CEE420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90883462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862DFE-2D82-D47D-0FDA-A0C45F13B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4646417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60000"/>
                <a:lumOff val="40000"/>
              </a:schemeClr>
            </a:gs>
            <a:gs pos="72000">
              <a:schemeClr val="accent4">
                <a:lumMod val="40000"/>
                <a:lumOff val="60000"/>
              </a:schemeClr>
            </a:gs>
          </a:gsLst>
          <a:lin ang="18900000" scaled="1"/>
          <a:tileRect/>
        </a:gradFill>
        <a:effectLst/>
      </p:bgPr>
    </p:bg>
    <p:spTree>
      <p:nvGrpSpPr>
        <p:cNvPr id="1" name=""/>
        <p:cNvGrpSpPr/>
        <p:nvPr/>
      </p:nvGrpSpPr>
      <p:grpSpPr>
        <a:xfrm>
          <a:off x="0" y="0"/>
          <a:ext cx="0" cy="0"/>
          <a:chOff x="0" y="0"/>
          <a:chExt cx="0" cy="0"/>
        </a:xfrm>
      </p:grpSpPr>
      <p:pic>
        <p:nvPicPr>
          <p:cNvPr id="1026" name="Picture 2" descr="The Animated Guide To Efficient Coffee Queues">
            <a:extLst>
              <a:ext uri="{FF2B5EF4-FFF2-40B4-BE49-F238E27FC236}">
                <a16:creationId xmlns:a16="http://schemas.microsoft.com/office/drawing/2014/main" id="{BBCB9D09-77FF-7D8B-6930-BE44E12BF9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405" y="912719"/>
            <a:ext cx="6152228" cy="503256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5624D8F-7B9D-A583-E9B7-24C5CEA223B8}"/>
              </a:ext>
            </a:extLst>
          </p:cNvPr>
          <p:cNvSpPr/>
          <p:nvPr/>
        </p:nvSpPr>
        <p:spPr>
          <a:xfrm>
            <a:off x="7349796" y="1406100"/>
            <a:ext cx="3947469" cy="4394932"/>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3600" dirty="0">
                <a:solidFill>
                  <a:schemeClr val="tx1"/>
                </a:solidFill>
                <a:latin typeface="Agency FB" panose="020B0503020202020204" pitchFamily="34" charset="0"/>
              </a:rPr>
              <a:t>“With LIBRAREASE, there's no waiting for knowledge – discover, reserve, and borrow books instantly, right at your fingertips.”</a:t>
            </a:r>
          </a:p>
          <a:p>
            <a:pPr algn="r"/>
            <a:endParaRPr lang="en-IN" sz="3600" dirty="0">
              <a:solidFill>
                <a:schemeClr val="tx1"/>
              </a:solidFill>
              <a:latin typeface="Agency FB" panose="020B0503020202020204" pitchFamily="34" charset="0"/>
            </a:endParaRPr>
          </a:p>
        </p:txBody>
      </p:sp>
    </p:spTree>
    <p:extLst>
      <p:ext uri="{BB962C8B-B14F-4D97-AF65-F5344CB8AC3E}">
        <p14:creationId xmlns:p14="http://schemas.microsoft.com/office/powerpoint/2010/main" val="343469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750" fill="hold"/>
                                        <p:tgtEl>
                                          <p:spTgt spid="1026"/>
                                        </p:tgtEl>
                                        <p:attrNameLst>
                                          <p:attrName>ppt_x</p:attrName>
                                        </p:attrNameLst>
                                      </p:cBhvr>
                                      <p:tavLst>
                                        <p:tav tm="0">
                                          <p:val>
                                            <p:strVal val="0-#ppt_w/2"/>
                                          </p:val>
                                        </p:tav>
                                        <p:tav tm="100000">
                                          <p:val>
                                            <p:strVal val="#ppt_x"/>
                                          </p:val>
                                        </p:tav>
                                      </p:tavLst>
                                    </p:anim>
                                    <p:anim calcmode="lin" valueType="num">
                                      <p:cBhvr additive="base">
                                        <p:cTn id="8" dur="75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230E4-0E8A-2417-6263-EA5CBBBBB71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7050205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1584BD-30BE-4543-7E53-4A5E9E0C0F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287196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4B1748-82A5-D96F-75A4-0DFD4BDC4F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701721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585D19-24DE-2AC3-E3C9-E74113D71B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8341585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0DD470-9656-FD40-9371-87BE2C7EAC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647933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1E400-43B0-5DD3-2A08-29F76A1A8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8320094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D6F5A9-0464-104A-7631-8CD42A565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9496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9CB068-5FA9-6F5E-E533-E1A50880E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029556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F3F94A5C-C4BE-624A-911B-AED181B7903C}"/>
              </a:ext>
            </a:extLst>
          </p:cNvPr>
          <p:cNvSpPr txBox="1">
            <a:spLocks/>
          </p:cNvSpPr>
          <p:nvPr/>
        </p:nvSpPr>
        <p:spPr>
          <a:xfrm>
            <a:off x="914087" y="931583"/>
            <a:ext cx="10363826" cy="76989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6600" dirty="0"/>
              <a:t>CONCLUSION</a:t>
            </a:r>
          </a:p>
          <a:p>
            <a:pPr marL="0" indent="0" algn="just">
              <a:buFont typeface="Arial" panose="020B0604020202020204" pitchFamily="34" charset="0"/>
              <a:buNone/>
            </a:pPr>
            <a:endParaRPr lang="en-US" sz="2500" dirty="0"/>
          </a:p>
        </p:txBody>
      </p:sp>
      <p:sp>
        <p:nvSpPr>
          <p:cNvPr id="3" name="Teardrop 2">
            <a:extLst>
              <a:ext uri="{FF2B5EF4-FFF2-40B4-BE49-F238E27FC236}">
                <a16:creationId xmlns:a16="http://schemas.microsoft.com/office/drawing/2014/main" id="{A4011768-B42C-E397-6109-52D858B65A37}"/>
              </a:ext>
            </a:extLst>
          </p:cNvPr>
          <p:cNvSpPr/>
          <p:nvPr/>
        </p:nvSpPr>
        <p:spPr>
          <a:xfrm>
            <a:off x="0" y="2338265"/>
            <a:ext cx="3958541" cy="3588152"/>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LIBRAREASE streamlines library operations with a user-friendly digital interface.</a:t>
            </a:r>
            <a:endParaRPr lang="en-IN" dirty="0"/>
          </a:p>
        </p:txBody>
      </p:sp>
      <p:sp>
        <p:nvSpPr>
          <p:cNvPr id="6" name="Teardrop 5">
            <a:extLst>
              <a:ext uri="{FF2B5EF4-FFF2-40B4-BE49-F238E27FC236}">
                <a16:creationId xmlns:a16="http://schemas.microsoft.com/office/drawing/2014/main" id="{76FF88CE-0F73-A169-EC93-019316744040}"/>
              </a:ext>
            </a:extLst>
          </p:cNvPr>
          <p:cNvSpPr/>
          <p:nvPr/>
        </p:nvSpPr>
        <p:spPr>
          <a:xfrm>
            <a:off x="4075097" y="2338265"/>
            <a:ext cx="3958541" cy="3588152"/>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It improves resource management, information retrieval, and communication between students and librarians.</a:t>
            </a:r>
            <a:endParaRPr lang="en-IN" dirty="0"/>
          </a:p>
        </p:txBody>
      </p:sp>
      <p:sp>
        <p:nvSpPr>
          <p:cNvPr id="7" name="Teardrop 6">
            <a:extLst>
              <a:ext uri="{FF2B5EF4-FFF2-40B4-BE49-F238E27FC236}">
                <a16:creationId xmlns:a16="http://schemas.microsoft.com/office/drawing/2014/main" id="{8A193D38-A85A-04A1-7649-99F1DEF330F9}"/>
              </a:ext>
            </a:extLst>
          </p:cNvPr>
          <p:cNvSpPr/>
          <p:nvPr/>
        </p:nvSpPr>
        <p:spPr>
          <a:xfrm>
            <a:off x="8150194" y="2338265"/>
            <a:ext cx="3958541" cy="3588152"/>
          </a:xfrm>
          <a:prstGeom prst="teardrop">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cap="none" dirty="0"/>
              <a:t>In conclusion, the LIBRAREASE represents a pivotal fusion of traditional library services with modern technological advancements.</a:t>
            </a:r>
            <a:endParaRPr lang="en-IN" dirty="0"/>
          </a:p>
        </p:txBody>
      </p:sp>
    </p:spTree>
    <p:extLst>
      <p:ext uri="{BB962C8B-B14F-4D97-AF65-F5344CB8AC3E}">
        <p14:creationId xmlns:p14="http://schemas.microsoft.com/office/powerpoint/2010/main" val="245490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25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A4563F0-98EB-5E19-236F-7E848855B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906678"/>
          </a:xfrm>
          <a:prstGeom prst="rect">
            <a:avLst/>
          </a:prstGeom>
          <a:ln w="38100">
            <a:solidFill>
              <a:schemeClr val="tx1"/>
            </a:solidFill>
          </a:ln>
        </p:spPr>
      </p:pic>
    </p:spTree>
    <p:extLst>
      <p:ext uri="{BB962C8B-B14F-4D97-AF65-F5344CB8AC3E}">
        <p14:creationId xmlns:p14="http://schemas.microsoft.com/office/powerpoint/2010/main" val="346461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3000" r="-3000"/>
          </a:stretch>
        </a:blipFill>
        <a:effectLst/>
      </p:bgPr>
    </p:bg>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9CA1A899-9A6E-135A-03E2-E69C0319DB20}"/>
              </a:ext>
            </a:extLst>
          </p:cNvPr>
          <p:cNvGrpSpPr/>
          <p:nvPr/>
        </p:nvGrpSpPr>
        <p:grpSpPr>
          <a:xfrm>
            <a:off x="310645" y="660486"/>
            <a:ext cx="11719086" cy="5537027"/>
            <a:chOff x="310645" y="660486"/>
            <a:chExt cx="11719086" cy="5537027"/>
          </a:xfrm>
        </p:grpSpPr>
        <p:sp>
          <p:nvSpPr>
            <p:cNvPr id="51" name="Oval 50">
              <a:extLst>
                <a:ext uri="{FF2B5EF4-FFF2-40B4-BE49-F238E27FC236}">
                  <a16:creationId xmlns:a16="http://schemas.microsoft.com/office/drawing/2014/main" id="{6E1AA57A-D69D-9684-458A-2D7A65528A82}"/>
                </a:ext>
              </a:extLst>
            </p:cNvPr>
            <p:cNvSpPr/>
            <p:nvPr/>
          </p:nvSpPr>
          <p:spPr>
            <a:xfrm>
              <a:off x="310645" y="1840022"/>
              <a:ext cx="3634617" cy="3472376"/>
            </a:xfrm>
            <a:prstGeom prst="ellipse">
              <a:avLst/>
            </a:prstGeom>
            <a:gradFill>
              <a:gsLst>
                <a:gs pos="0">
                  <a:srgbClr val="CCFFFF"/>
                </a:gs>
                <a:gs pos="0">
                  <a:srgbClr val="999696"/>
                </a:gs>
                <a:gs pos="100000">
                  <a:schemeClr val="bg2">
                    <a:lumMod val="75000"/>
                  </a:schemeClr>
                </a:gs>
              </a:gsLst>
              <a:lin ang="5400000" scaled="1"/>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Agency FB" panose="020B0503020202020204" pitchFamily="34" charset="0"/>
                </a:rPr>
                <a:t>Contents</a:t>
              </a:r>
              <a:endParaRPr lang="en-IN" sz="5400" dirty="0">
                <a:latin typeface="Agency FB" panose="020B0503020202020204" pitchFamily="34" charset="0"/>
              </a:endParaRPr>
            </a:p>
          </p:txBody>
        </p:sp>
        <p:grpSp>
          <p:nvGrpSpPr>
            <p:cNvPr id="64" name="Group 63">
              <a:extLst>
                <a:ext uri="{FF2B5EF4-FFF2-40B4-BE49-F238E27FC236}">
                  <a16:creationId xmlns:a16="http://schemas.microsoft.com/office/drawing/2014/main" id="{D2C2125B-9F27-FCF9-B8C2-7FDFB388E9D1}"/>
                </a:ext>
              </a:extLst>
            </p:cNvPr>
            <p:cNvGrpSpPr/>
            <p:nvPr/>
          </p:nvGrpSpPr>
          <p:grpSpPr>
            <a:xfrm>
              <a:off x="6347479" y="660486"/>
              <a:ext cx="5682252" cy="5537027"/>
              <a:chOff x="5120563" y="665546"/>
              <a:chExt cx="5682252" cy="5537027"/>
            </a:xfrm>
          </p:grpSpPr>
          <p:grpSp>
            <p:nvGrpSpPr>
              <p:cNvPr id="6" name="Group 5">
                <a:extLst>
                  <a:ext uri="{FF2B5EF4-FFF2-40B4-BE49-F238E27FC236}">
                    <a16:creationId xmlns:a16="http://schemas.microsoft.com/office/drawing/2014/main" id="{13DDFD4D-0113-4301-A567-CD419DA11056}"/>
                  </a:ext>
                </a:extLst>
              </p:cNvPr>
              <p:cNvGrpSpPr/>
              <p:nvPr/>
            </p:nvGrpSpPr>
            <p:grpSpPr>
              <a:xfrm>
                <a:off x="5120563" y="665546"/>
                <a:ext cx="3782993" cy="491181"/>
                <a:chOff x="-1534964" y="1265679"/>
                <a:chExt cx="4548850" cy="648186"/>
              </a:xfrm>
            </p:grpSpPr>
            <p:sp>
              <p:nvSpPr>
                <p:cNvPr id="4" name="Rectangle: Rounded Corners 3">
                  <a:extLst>
                    <a:ext uri="{FF2B5EF4-FFF2-40B4-BE49-F238E27FC236}">
                      <a16:creationId xmlns:a16="http://schemas.microsoft.com/office/drawing/2014/main" id="{1EA5068F-3040-D0A1-C89C-EA9AB5749DFD}"/>
                    </a:ext>
                  </a:extLst>
                </p:cNvPr>
                <p:cNvSpPr/>
                <p:nvPr/>
              </p:nvSpPr>
              <p:spPr>
                <a:xfrm>
                  <a:off x="-805758" y="1265683"/>
                  <a:ext cx="3819644" cy="648182"/>
                </a:xfrm>
                <a:prstGeom prst="roundRect">
                  <a:avLst/>
                </a:prstGeom>
                <a:solidFill>
                  <a:schemeClr val="accent5">
                    <a:lumMod val="40000"/>
                    <a:lumOff val="60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b="1" dirty="0">
                      <a:solidFill>
                        <a:schemeClr val="bg1"/>
                      </a:solidFill>
                      <a:latin typeface="Arial" panose="020B0604020202020204" pitchFamily="34" charset="0"/>
                    </a:rPr>
                    <a:t>ABSTRACT</a:t>
                  </a:r>
                  <a:endParaRPr kumimoji="0" lang="en-US" altLang="en-US" b="1" i="0" u="none" strike="noStrike" cap="none" normalizeH="0" baseline="0" dirty="0">
                    <a:ln>
                      <a:noFill/>
                    </a:ln>
                    <a:solidFill>
                      <a:schemeClr val="bg1"/>
                    </a:solidFill>
                    <a:effectLst/>
                    <a:latin typeface="Arial" panose="020B0604020202020204" pitchFamily="34" charset="0"/>
                  </a:endParaRPr>
                </a:p>
              </p:txBody>
            </p:sp>
            <p:sp>
              <p:nvSpPr>
                <p:cNvPr id="5" name="Diamond 4">
                  <a:extLst>
                    <a:ext uri="{FF2B5EF4-FFF2-40B4-BE49-F238E27FC236}">
                      <a16:creationId xmlns:a16="http://schemas.microsoft.com/office/drawing/2014/main" id="{012B5B76-E2D4-FF88-E607-8D2F66397CBF}"/>
                    </a:ext>
                  </a:extLst>
                </p:cNvPr>
                <p:cNvSpPr/>
                <p:nvPr/>
              </p:nvSpPr>
              <p:spPr>
                <a:xfrm>
                  <a:off x="-1534964" y="1265679"/>
                  <a:ext cx="729205" cy="648183"/>
                </a:xfrm>
                <a:prstGeom prst="diamond">
                  <a:avLst/>
                </a:prstGeom>
                <a:solidFill>
                  <a:schemeClr val="accent5"/>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IN" b="1" dirty="0">
                    <a:solidFill>
                      <a:schemeClr val="bg1"/>
                    </a:solidFill>
                  </a:endParaRPr>
                </a:p>
              </p:txBody>
            </p:sp>
          </p:grpSp>
          <p:grpSp>
            <p:nvGrpSpPr>
              <p:cNvPr id="7" name="Group 6">
                <a:extLst>
                  <a:ext uri="{FF2B5EF4-FFF2-40B4-BE49-F238E27FC236}">
                    <a16:creationId xmlns:a16="http://schemas.microsoft.com/office/drawing/2014/main" id="{98EB6F5C-1A80-1FA7-F196-1961372BE2C5}"/>
                  </a:ext>
                </a:extLst>
              </p:cNvPr>
              <p:cNvGrpSpPr/>
              <p:nvPr/>
            </p:nvGrpSpPr>
            <p:grpSpPr>
              <a:xfrm>
                <a:off x="5711912" y="1294949"/>
                <a:ext cx="3782993" cy="491179"/>
                <a:chOff x="-823898" y="1214665"/>
                <a:chExt cx="4548850" cy="648184"/>
              </a:xfrm>
            </p:grpSpPr>
            <p:sp>
              <p:nvSpPr>
                <p:cNvPr id="8" name="Rectangle: Rounded Corners 7">
                  <a:extLst>
                    <a:ext uri="{FF2B5EF4-FFF2-40B4-BE49-F238E27FC236}">
                      <a16:creationId xmlns:a16="http://schemas.microsoft.com/office/drawing/2014/main" id="{C5E28FC8-0306-D060-6652-45D526898309}"/>
                    </a:ext>
                  </a:extLst>
                </p:cNvPr>
                <p:cNvSpPr/>
                <p:nvPr/>
              </p:nvSpPr>
              <p:spPr>
                <a:xfrm>
                  <a:off x="-94693" y="1214665"/>
                  <a:ext cx="3819645" cy="648184"/>
                </a:xfrm>
                <a:prstGeom prst="roundRect">
                  <a:avLst/>
                </a:prstGeom>
                <a:solidFill>
                  <a:schemeClr val="accent6">
                    <a:lumMod val="40000"/>
                    <a:lumOff val="60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OBJECTIVES</a:t>
                  </a:r>
                </a:p>
              </p:txBody>
            </p:sp>
            <p:sp>
              <p:nvSpPr>
                <p:cNvPr id="9" name="Diamond 8">
                  <a:extLst>
                    <a:ext uri="{FF2B5EF4-FFF2-40B4-BE49-F238E27FC236}">
                      <a16:creationId xmlns:a16="http://schemas.microsoft.com/office/drawing/2014/main" id="{C5BF7EC5-7E2F-58E1-7C63-209CF1C93B70}"/>
                    </a:ext>
                  </a:extLst>
                </p:cNvPr>
                <p:cNvSpPr/>
                <p:nvPr/>
              </p:nvSpPr>
              <p:spPr>
                <a:xfrm>
                  <a:off x="-823898" y="1214666"/>
                  <a:ext cx="729205" cy="648183"/>
                </a:xfrm>
                <a:prstGeom prst="diamond">
                  <a:avLst/>
                </a:prstGeom>
                <a:solidFill>
                  <a:schemeClr val="accent6"/>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IN" b="1" dirty="0">
                    <a:solidFill>
                      <a:schemeClr val="bg1"/>
                    </a:solidFill>
                  </a:endParaRPr>
                </a:p>
              </p:txBody>
            </p:sp>
          </p:grpSp>
          <p:grpSp>
            <p:nvGrpSpPr>
              <p:cNvPr id="10" name="Group 9">
                <a:extLst>
                  <a:ext uri="{FF2B5EF4-FFF2-40B4-BE49-F238E27FC236}">
                    <a16:creationId xmlns:a16="http://schemas.microsoft.com/office/drawing/2014/main" id="{969126A4-1244-1235-0A0E-3509F79FD3B7}"/>
                  </a:ext>
                </a:extLst>
              </p:cNvPr>
              <p:cNvGrpSpPr/>
              <p:nvPr/>
            </p:nvGrpSpPr>
            <p:grpSpPr>
              <a:xfrm>
                <a:off x="6160747" y="1909565"/>
                <a:ext cx="3782993" cy="491181"/>
                <a:chOff x="-284198" y="1201046"/>
                <a:chExt cx="4548850" cy="648186"/>
              </a:xfrm>
            </p:grpSpPr>
            <p:sp>
              <p:nvSpPr>
                <p:cNvPr id="11" name="Rectangle: Rounded Corners 10">
                  <a:extLst>
                    <a:ext uri="{FF2B5EF4-FFF2-40B4-BE49-F238E27FC236}">
                      <a16:creationId xmlns:a16="http://schemas.microsoft.com/office/drawing/2014/main" id="{92FD681E-131C-16F9-95A7-45B1963B7726}"/>
                    </a:ext>
                  </a:extLst>
                </p:cNvPr>
                <p:cNvSpPr/>
                <p:nvPr/>
              </p:nvSpPr>
              <p:spPr>
                <a:xfrm>
                  <a:off x="445007" y="1201046"/>
                  <a:ext cx="3819645" cy="648183"/>
                </a:xfrm>
                <a:prstGeom prst="roundRect">
                  <a:avLst/>
                </a:prstGeom>
                <a:solidFill>
                  <a:schemeClr val="accent4">
                    <a:lumMod val="40000"/>
                    <a:lumOff val="60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EXISTING SYSTEM</a:t>
                  </a:r>
                </a:p>
              </p:txBody>
            </p:sp>
            <p:sp>
              <p:nvSpPr>
                <p:cNvPr id="12" name="Diamond 11">
                  <a:extLst>
                    <a:ext uri="{FF2B5EF4-FFF2-40B4-BE49-F238E27FC236}">
                      <a16:creationId xmlns:a16="http://schemas.microsoft.com/office/drawing/2014/main" id="{B724FEC5-D50A-890D-C920-94058AC3A215}"/>
                    </a:ext>
                  </a:extLst>
                </p:cNvPr>
                <p:cNvSpPr/>
                <p:nvPr/>
              </p:nvSpPr>
              <p:spPr>
                <a:xfrm>
                  <a:off x="-284198" y="1201048"/>
                  <a:ext cx="729205" cy="648184"/>
                </a:xfrm>
                <a:prstGeom prst="diamond">
                  <a:avLst/>
                </a:prstGeom>
                <a:solidFill>
                  <a:schemeClr val="accent4"/>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IN" b="1" dirty="0">
                    <a:solidFill>
                      <a:schemeClr val="bg1"/>
                    </a:solidFill>
                  </a:endParaRPr>
                </a:p>
              </p:txBody>
            </p:sp>
          </p:grpSp>
          <p:grpSp>
            <p:nvGrpSpPr>
              <p:cNvPr id="13" name="Group 12">
                <a:extLst>
                  <a:ext uri="{FF2B5EF4-FFF2-40B4-BE49-F238E27FC236}">
                    <a16:creationId xmlns:a16="http://schemas.microsoft.com/office/drawing/2014/main" id="{72080714-8D92-D4C6-9CFD-48CB2459B6C3}"/>
                  </a:ext>
                </a:extLst>
              </p:cNvPr>
              <p:cNvGrpSpPr/>
              <p:nvPr/>
            </p:nvGrpSpPr>
            <p:grpSpPr>
              <a:xfrm>
                <a:off x="6568411" y="2524181"/>
                <a:ext cx="3782993" cy="491179"/>
                <a:chOff x="205997" y="1129554"/>
                <a:chExt cx="4548850" cy="648184"/>
              </a:xfrm>
            </p:grpSpPr>
            <p:sp>
              <p:nvSpPr>
                <p:cNvPr id="14" name="Rectangle: Rounded Corners 13">
                  <a:extLst>
                    <a:ext uri="{FF2B5EF4-FFF2-40B4-BE49-F238E27FC236}">
                      <a16:creationId xmlns:a16="http://schemas.microsoft.com/office/drawing/2014/main" id="{BC0CC719-02C1-6095-4B61-ACE64A0145DF}"/>
                    </a:ext>
                  </a:extLst>
                </p:cNvPr>
                <p:cNvSpPr/>
                <p:nvPr/>
              </p:nvSpPr>
              <p:spPr>
                <a:xfrm>
                  <a:off x="935202" y="1129554"/>
                  <a:ext cx="3819645" cy="648183"/>
                </a:xfrm>
                <a:prstGeom prst="roundRect">
                  <a:avLst/>
                </a:prstGeom>
                <a:solidFill>
                  <a:schemeClr val="accent2">
                    <a:lumMod val="40000"/>
                    <a:lumOff val="60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PROPOSED SYSTEM</a:t>
                  </a:r>
                </a:p>
              </p:txBody>
            </p:sp>
            <p:sp>
              <p:nvSpPr>
                <p:cNvPr id="15" name="Diamond 14">
                  <a:extLst>
                    <a:ext uri="{FF2B5EF4-FFF2-40B4-BE49-F238E27FC236}">
                      <a16:creationId xmlns:a16="http://schemas.microsoft.com/office/drawing/2014/main" id="{2A160143-5345-700D-ACA2-7A4607E82E26}"/>
                    </a:ext>
                  </a:extLst>
                </p:cNvPr>
                <p:cNvSpPr/>
                <p:nvPr/>
              </p:nvSpPr>
              <p:spPr>
                <a:xfrm>
                  <a:off x="205997" y="1129555"/>
                  <a:ext cx="729205" cy="648183"/>
                </a:xfrm>
                <a:prstGeom prst="diamond">
                  <a:avLst/>
                </a:prstGeom>
                <a:solidFill>
                  <a:schemeClr val="accent2"/>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endParaRPr lang="en-IN" b="1" dirty="0">
                    <a:solidFill>
                      <a:schemeClr val="bg1"/>
                    </a:solidFill>
                  </a:endParaRPr>
                </a:p>
              </p:txBody>
            </p:sp>
          </p:grpSp>
          <p:grpSp>
            <p:nvGrpSpPr>
              <p:cNvPr id="21" name="Group 20">
                <a:extLst>
                  <a:ext uri="{FF2B5EF4-FFF2-40B4-BE49-F238E27FC236}">
                    <a16:creationId xmlns:a16="http://schemas.microsoft.com/office/drawing/2014/main" id="{288EBA0D-25E6-72AB-D2A9-3B5C3C786C50}"/>
                  </a:ext>
                </a:extLst>
              </p:cNvPr>
              <p:cNvGrpSpPr/>
              <p:nvPr/>
            </p:nvGrpSpPr>
            <p:grpSpPr>
              <a:xfrm>
                <a:off x="7019823" y="3163707"/>
                <a:ext cx="3782992" cy="491178"/>
                <a:chOff x="748796" y="1133374"/>
                <a:chExt cx="4548849" cy="648183"/>
              </a:xfrm>
            </p:grpSpPr>
            <p:sp>
              <p:nvSpPr>
                <p:cNvPr id="31" name="Rectangle: Rounded Corners 30">
                  <a:extLst>
                    <a:ext uri="{FF2B5EF4-FFF2-40B4-BE49-F238E27FC236}">
                      <a16:creationId xmlns:a16="http://schemas.microsoft.com/office/drawing/2014/main" id="{679FAACC-1105-0F9A-D140-FB160191D47D}"/>
                    </a:ext>
                  </a:extLst>
                </p:cNvPr>
                <p:cNvSpPr/>
                <p:nvPr/>
              </p:nvSpPr>
              <p:spPr>
                <a:xfrm>
                  <a:off x="1478000" y="1133374"/>
                  <a:ext cx="3819645" cy="648183"/>
                </a:xfrm>
                <a:prstGeom prst="roundRect">
                  <a:avLst/>
                </a:prstGeom>
                <a:solidFill>
                  <a:schemeClr val="accent1">
                    <a:lumMod val="60000"/>
                    <a:lumOff val="40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TECHNOLOGY STACK</a:t>
                  </a:r>
                </a:p>
              </p:txBody>
            </p:sp>
            <p:sp>
              <p:nvSpPr>
                <p:cNvPr id="32" name="Diamond 31">
                  <a:extLst>
                    <a:ext uri="{FF2B5EF4-FFF2-40B4-BE49-F238E27FC236}">
                      <a16:creationId xmlns:a16="http://schemas.microsoft.com/office/drawing/2014/main" id="{3CB1896A-094E-79D1-82F7-2AC68C768F9D}"/>
                    </a:ext>
                  </a:extLst>
                </p:cNvPr>
                <p:cNvSpPr/>
                <p:nvPr/>
              </p:nvSpPr>
              <p:spPr>
                <a:xfrm>
                  <a:off x="748796" y="1133374"/>
                  <a:ext cx="729205" cy="648183"/>
                </a:xfrm>
                <a:prstGeom prst="diamond">
                  <a:avLst/>
                </a:prstGeom>
                <a:solidFill>
                  <a:schemeClr val="accent1"/>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a:t>
                  </a:r>
                  <a:endParaRPr lang="en-IN" b="1" dirty="0">
                    <a:solidFill>
                      <a:schemeClr val="bg1"/>
                    </a:solidFill>
                  </a:endParaRPr>
                </a:p>
              </p:txBody>
            </p:sp>
          </p:grpSp>
          <p:grpSp>
            <p:nvGrpSpPr>
              <p:cNvPr id="22" name="Group 21">
                <a:extLst>
                  <a:ext uri="{FF2B5EF4-FFF2-40B4-BE49-F238E27FC236}">
                    <a16:creationId xmlns:a16="http://schemas.microsoft.com/office/drawing/2014/main" id="{F6023095-3ACA-EA76-7FC3-BC17506C9FBD}"/>
                  </a:ext>
                </a:extLst>
              </p:cNvPr>
              <p:cNvGrpSpPr/>
              <p:nvPr/>
            </p:nvGrpSpPr>
            <p:grpSpPr>
              <a:xfrm>
                <a:off x="6568411" y="3793115"/>
                <a:ext cx="3782992" cy="491180"/>
                <a:chOff x="205997" y="1082366"/>
                <a:chExt cx="4548849" cy="648185"/>
              </a:xfrm>
            </p:grpSpPr>
            <p:sp>
              <p:nvSpPr>
                <p:cNvPr id="29" name="Rectangle: Rounded Corners 28">
                  <a:extLst>
                    <a:ext uri="{FF2B5EF4-FFF2-40B4-BE49-F238E27FC236}">
                      <a16:creationId xmlns:a16="http://schemas.microsoft.com/office/drawing/2014/main" id="{60028A7C-2EA4-1D05-036F-E1545FB41DC0}"/>
                    </a:ext>
                  </a:extLst>
                </p:cNvPr>
                <p:cNvSpPr/>
                <p:nvPr/>
              </p:nvSpPr>
              <p:spPr>
                <a:xfrm>
                  <a:off x="935201" y="1082368"/>
                  <a:ext cx="3819645" cy="648183"/>
                </a:xfrm>
                <a:prstGeom prst="roundRect">
                  <a:avLst/>
                </a:prstGeom>
                <a:solidFill>
                  <a:schemeClr val="tx1">
                    <a:lumMod val="50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en-US" b="1" dirty="0">
                      <a:solidFill>
                        <a:schemeClr val="bg1"/>
                      </a:solidFill>
                      <a:latin typeface="Arial" panose="020B0604020202020204" pitchFamily="34" charset="0"/>
                    </a:rPr>
                    <a:t>SYSTEM ARCHITECTURE</a:t>
                  </a:r>
                  <a:endParaRPr kumimoji="0" lang="en-US" altLang="en-US" sz="1800" b="1" i="0" u="none" strike="noStrike" cap="none" normalizeH="0" baseline="0" dirty="0">
                    <a:ln>
                      <a:noFill/>
                    </a:ln>
                    <a:solidFill>
                      <a:schemeClr val="bg1"/>
                    </a:solidFill>
                    <a:effectLst/>
                    <a:latin typeface="Arial" panose="020B0604020202020204" pitchFamily="34" charset="0"/>
                  </a:endParaRPr>
                </a:p>
              </p:txBody>
            </p:sp>
            <p:sp>
              <p:nvSpPr>
                <p:cNvPr id="30" name="Diamond 29">
                  <a:extLst>
                    <a:ext uri="{FF2B5EF4-FFF2-40B4-BE49-F238E27FC236}">
                      <a16:creationId xmlns:a16="http://schemas.microsoft.com/office/drawing/2014/main" id="{ED05E0E8-27A6-CAAB-322A-280A5C735B31}"/>
                    </a:ext>
                  </a:extLst>
                </p:cNvPr>
                <p:cNvSpPr/>
                <p:nvPr/>
              </p:nvSpPr>
              <p:spPr>
                <a:xfrm>
                  <a:off x="205997" y="1082366"/>
                  <a:ext cx="729205" cy="648183"/>
                </a:xfrm>
                <a:prstGeom prst="diamond">
                  <a:avLst/>
                </a:prstGeom>
                <a:solidFill>
                  <a:schemeClr val="tx1">
                    <a:lumMod val="65000"/>
                  </a:schemeClr>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a:t>
                  </a:r>
                  <a:endParaRPr lang="en-IN" b="1" dirty="0">
                    <a:solidFill>
                      <a:schemeClr val="bg1"/>
                    </a:solidFill>
                  </a:endParaRPr>
                </a:p>
              </p:txBody>
            </p:sp>
          </p:grpSp>
          <p:grpSp>
            <p:nvGrpSpPr>
              <p:cNvPr id="23" name="Group 22">
                <a:extLst>
                  <a:ext uri="{FF2B5EF4-FFF2-40B4-BE49-F238E27FC236}">
                    <a16:creationId xmlns:a16="http://schemas.microsoft.com/office/drawing/2014/main" id="{BFD05128-D9AE-0799-2EA9-BF467F1C45BB}"/>
                  </a:ext>
                </a:extLst>
              </p:cNvPr>
              <p:cNvGrpSpPr/>
              <p:nvPr/>
            </p:nvGrpSpPr>
            <p:grpSpPr>
              <a:xfrm>
                <a:off x="6160747" y="4442462"/>
                <a:ext cx="3782993" cy="491179"/>
                <a:chOff x="-284198" y="1114581"/>
                <a:chExt cx="4548850" cy="648184"/>
              </a:xfrm>
            </p:grpSpPr>
            <p:sp>
              <p:nvSpPr>
                <p:cNvPr id="27" name="Rectangle: Rounded Corners 26">
                  <a:extLst>
                    <a:ext uri="{FF2B5EF4-FFF2-40B4-BE49-F238E27FC236}">
                      <a16:creationId xmlns:a16="http://schemas.microsoft.com/office/drawing/2014/main" id="{C219BDB2-B9C8-F289-4104-1BFC96A4B503}"/>
                    </a:ext>
                  </a:extLst>
                </p:cNvPr>
                <p:cNvSpPr/>
                <p:nvPr/>
              </p:nvSpPr>
              <p:spPr>
                <a:xfrm>
                  <a:off x="445007" y="1114582"/>
                  <a:ext cx="3819645" cy="648183"/>
                </a:xfrm>
                <a:prstGeom prst="roundRect">
                  <a:avLst/>
                </a:prstGeom>
                <a:solidFill>
                  <a:srgbClr val="F2C7F9"/>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MODULES</a:t>
                  </a:r>
                </a:p>
              </p:txBody>
            </p:sp>
            <p:sp>
              <p:nvSpPr>
                <p:cNvPr id="28" name="Diamond 27">
                  <a:extLst>
                    <a:ext uri="{FF2B5EF4-FFF2-40B4-BE49-F238E27FC236}">
                      <a16:creationId xmlns:a16="http://schemas.microsoft.com/office/drawing/2014/main" id="{DFFBE805-A647-6D92-1A96-28D98EB6A31C}"/>
                    </a:ext>
                  </a:extLst>
                </p:cNvPr>
                <p:cNvSpPr/>
                <p:nvPr/>
              </p:nvSpPr>
              <p:spPr>
                <a:xfrm>
                  <a:off x="-284198" y="1114581"/>
                  <a:ext cx="729205" cy="648183"/>
                </a:xfrm>
                <a:prstGeom prst="diamond">
                  <a:avLst/>
                </a:prstGeom>
                <a:solidFill>
                  <a:srgbClr val="DD71D5"/>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7</a:t>
                  </a:r>
                  <a:endParaRPr lang="en-IN" b="1" dirty="0">
                    <a:solidFill>
                      <a:schemeClr val="bg1"/>
                    </a:solidFill>
                  </a:endParaRPr>
                </a:p>
              </p:txBody>
            </p:sp>
          </p:grpSp>
          <p:grpSp>
            <p:nvGrpSpPr>
              <p:cNvPr id="24" name="Group 23">
                <a:extLst>
                  <a:ext uri="{FF2B5EF4-FFF2-40B4-BE49-F238E27FC236}">
                    <a16:creationId xmlns:a16="http://schemas.microsoft.com/office/drawing/2014/main" id="{69121ABF-43B8-E314-816F-781DFBB85F90}"/>
                  </a:ext>
                </a:extLst>
              </p:cNvPr>
              <p:cNvGrpSpPr/>
              <p:nvPr/>
            </p:nvGrpSpPr>
            <p:grpSpPr>
              <a:xfrm>
                <a:off x="5711912" y="5071869"/>
                <a:ext cx="3782993" cy="491179"/>
                <a:chOff x="-823898" y="1062608"/>
                <a:chExt cx="4548850" cy="648184"/>
              </a:xfrm>
            </p:grpSpPr>
            <p:sp>
              <p:nvSpPr>
                <p:cNvPr id="25" name="Rectangle: Rounded Corners 24">
                  <a:extLst>
                    <a:ext uri="{FF2B5EF4-FFF2-40B4-BE49-F238E27FC236}">
                      <a16:creationId xmlns:a16="http://schemas.microsoft.com/office/drawing/2014/main" id="{1B38993E-FFB2-BFD2-904D-092A2AAEB628}"/>
                    </a:ext>
                  </a:extLst>
                </p:cNvPr>
                <p:cNvSpPr/>
                <p:nvPr/>
              </p:nvSpPr>
              <p:spPr>
                <a:xfrm>
                  <a:off x="-94693" y="1062609"/>
                  <a:ext cx="3819645" cy="648183"/>
                </a:xfrm>
                <a:prstGeom prst="roundRect">
                  <a:avLst/>
                </a:prstGeom>
                <a:solidFill>
                  <a:srgbClr val="FF6D6D"/>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INTERFACE DESIGN</a:t>
                  </a:r>
                </a:p>
              </p:txBody>
            </p:sp>
            <p:sp>
              <p:nvSpPr>
                <p:cNvPr id="26" name="Diamond 25">
                  <a:extLst>
                    <a:ext uri="{FF2B5EF4-FFF2-40B4-BE49-F238E27FC236}">
                      <a16:creationId xmlns:a16="http://schemas.microsoft.com/office/drawing/2014/main" id="{5E92FCF8-AC90-AC7B-472D-667BB7E9AA60}"/>
                    </a:ext>
                  </a:extLst>
                </p:cNvPr>
                <p:cNvSpPr/>
                <p:nvPr/>
              </p:nvSpPr>
              <p:spPr>
                <a:xfrm>
                  <a:off x="-823898" y="1062608"/>
                  <a:ext cx="729205" cy="648183"/>
                </a:xfrm>
                <a:prstGeom prst="diamond">
                  <a:avLst/>
                </a:prstGeom>
                <a:solidFill>
                  <a:srgbClr val="FF0000"/>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a:t>
                  </a:r>
                  <a:endParaRPr lang="en-IN" b="1" dirty="0">
                    <a:solidFill>
                      <a:schemeClr val="bg1"/>
                    </a:solidFill>
                  </a:endParaRPr>
                </a:p>
              </p:txBody>
            </p:sp>
          </p:grpSp>
          <p:grpSp>
            <p:nvGrpSpPr>
              <p:cNvPr id="55" name="Group 54">
                <a:extLst>
                  <a:ext uri="{FF2B5EF4-FFF2-40B4-BE49-F238E27FC236}">
                    <a16:creationId xmlns:a16="http://schemas.microsoft.com/office/drawing/2014/main" id="{3A694A49-3289-5624-557C-21BAEA5FED43}"/>
                  </a:ext>
                </a:extLst>
              </p:cNvPr>
              <p:cNvGrpSpPr/>
              <p:nvPr/>
            </p:nvGrpSpPr>
            <p:grpSpPr>
              <a:xfrm>
                <a:off x="5135869" y="5711395"/>
                <a:ext cx="3767908" cy="491178"/>
                <a:chOff x="5120563" y="5701275"/>
                <a:chExt cx="3767908" cy="491178"/>
              </a:xfrm>
            </p:grpSpPr>
            <p:sp>
              <p:nvSpPr>
                <p:cNvPr id="56" name="Rectangle: Rounded Corners 55">
                  <a:extLst>
                    <a:ext uri="{FF2B5EF4-FFF2-40B4-BE49-F238E27FC236}">
                      <a16:creationId xmlns:a16="http://schemas.microsoft.com/office/drawing/2014/main" id="{33234EC3-792C-DDB8-879F-A041F7158786}"/>
                    </a:ext>
                  </a:extLst>
                </p:cNvPr>
                <p:cNvSpPr/>
                <p:nvPr/>
              </p:nvSpPr>
              <p:spPr>
                <a:xfrm>
                  <a:off x="5711912" y="5701275"/>
                  <a:ext cx="3176559" cy="491178"/>
                </a:xfrm>
                <a:prstGeom prst="roundRect">
                  <a:avLst/>
                </a:prstGeom>
                <a:solidFill>
                  <a:srgbClr val="CCFFFF"/>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0" lang="en-US" altLang="en-US" sz="1800" b="1" i="0" u="none" strike="noStrike" cap="none" normalizeH="0" baseline="0" dirty="0">
                      <a:ln>
                        <a:noFill/>
                      </a:ln>
                      <a:solidFill>
                        <a:schemeClr val="bg1"/>
                      </a:solidFill>
                      <a:effectLst/>
                      <a:latin typeface="Arial" panose="020B0604020202020204" pitchFamily="34" charset="0"/>
                    </a:rPr>
                    <a:t>CONCLUSION</a:t>
                  </a:r>
                </a:p>
              </p:txBody>
            </p:sp>
            <p:sp>
              <p:nvSpPr>
                <p:cNvPr id="57" name="Diamond 56">
                  <a:extLst>
                    <a:ext uri="{FF2B5EF4-FFF2-40B4-BE49-F238E27FC236}">
                      <a16:creationId xmlns:a16="http://schemas.microsoft.com/office/drawing/2014/main" id="{0526872B-9B58-36C8-F625-D4E5CDEA04FD}"/>
                    </a:ext>
                  </a:extLst>
                </p:cNvPr>
                <p:cNvSpPr/>
                <p:nvPr/>
              </p:nvSpPr>
              <p:spPr>
                <a:xfrm>
                  <a:off x="5120563" y="5701275"/>
                  <a:ext cx="606434" cy="491178"/>
                </a:xfrm>
                <a:prstGeom prst="diamond">
                  <a:avLst/>
                </a:prstGeom>
                <a:solidFill>
                  <a:srgbClr val="3BECF5"/>
                </a:solidFill>
                <a:ln>
                  <a:solidFill>
                    <a:srgbClr val="172C5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a:t>
                  </a:r>
                  <a:endParaRPr lang="en-IN" b="1" dirty="0">
                    <a:solidFill>
                      <a:schemeClr val="bg1"/>
                    </a:solidFill>
                  </a:endParaRPr>
                </a:p>
              </p:txBody>
            </p:sp>
          </p:grpSp>
        </p:grpSp>
      </p:grpSp>
    </p:spTree>
    <p:extLst>
      <p:ext uri="{BB962C8B-B14F-4D97-AF65-F5344CB8AC3E}">
        <p14:creationId xmlns:p14="http://schemas.microsoft.com/office/powerpoint/2010/main" val="24919504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25CEF9-97A2-36AE-A04A-66F77010FF13}"/>
              </a:ext>
            </a:extLst>
          </p:cNvPr>
          <p:cNvSpPr txBox="1"/>
          <p:nvPr/>
        </p:nvSpPr>
        <p:spPr>
          <a:xfrm>
            <a:off x="3490452" y="2448231"/>
            <a:ext cx="9724103" cy="1569660"/>
          </a:xfrm>
          <a:prstGeom prst="rect">
            <a:avLst/>
          </a:prstGeom>
          <a:noFill/>
        </p:spPr>
        <p:txBody>
          <a:bodyPr wrap="square" rtlCol="0">
            <a:spAutoFit/>
          </a:bodyPr>
          <a:lstStyle/>
          <a:p>
            <a:r>
              <a:rPr lang="en-US" sz="9600" dirty="0"/>
              <a:t>Q And A</a:t>
            </a:r>
            <a:endParaRPr lang="en-IN" sz="9600" dirty="0"/>
          </a:p>
        </p:txBody>
      </p:sp>
    </p:spTree>
    <p:extLst>
      <p:ext uri="{BB962C8B-B14F-4D97-AF65-F5344CB8AC3E}">
        <p14:creationId xmlns:p14="http://schemas.microsoft.com/office/powerpoint/2010/main" val="4223320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B25E38-4948-48CD-6466-A3992C5B1D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2213"/>
          </a:xfrm>
          <a:prstGeom prst="rect">
            <a:avLst/>
          </a:prstGeom>
        </p:spPr>
      </p:pic>
      <p:grpSp>
        <p:nvGrpSpPr>
          <p:cNvPr id="2" name="Group 1">
            <a:extLst>
              <a:ext uri="{FF2B5EF4-FFF2-40B4-BE49-F238E27FC236}">
                <a16:creationId xmlns:a16="http://schemas.microsoft.com/office/drawing/2014/main" id="{E0A837A6-5A97-3B46-14A3-33C96A0D2716}"/>
              </a:ext>
            </a:extLst>
          </p:cNvPr>
          <p:cNvGrpSpPr/>
          <p:nvPr/>
        </p:nvGrpSpPr>
        <p:grpSpPr>
          <a:xfrm>
            <a:off x="0" y="-5787"/>
            <a:ext cx="12192000" cy="6858000"/>
            <a:chOff x="-1" y="0"/>
            <a:chExt cx="8200103" cy="6858000"/>
          </a:xfrm>
        </p:grpSpPr>
        <p:sp>
          <p:nvSpPr>
            <p:cNvPr id="4" name="Rectangle 3">
              <a:extLst>
                <a:ext uri="{FF2B5EF4-FFF2-40B4-BE49-F238E27FC236}">
                  <a16:creationId xmlns:a16="http://schemas.microsoft.com/office/drawing/2014/main" id="{7AEE6839-27DE-543F-E4C2-E3859447176B}"/>
                </a:ext>
              </a:extLst>
            </p:cNvPr>
            <p:cNvSpPr/>
            <p:nvPr/>
          </p:nvSpPr>
          <p:spPr>
            <a:xfrm>
              <a:off x="-1" y="0"/>
              <a:ext cx="8200103" cy="6858000"/>
            </a:xfrm>
            <a:prstGeom prst="rect">
              <a:avLst/>
            </a:prstGeom>
            <a:gradFill flip="none" rotWithShape="1">
              <a:gsLst>
                <a:gs pos="28000">
                  <a:schemeClr val="tx1">
                    <a:alpha val="59000"/>
                  </a:schemeClr>
                </a:gs>
                <a:gs pos="63000">
                  <a:schemeClr val="tx1">
                    <a:alpha val="3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dirty="0"/>
            </a:p>
          </p:txBody>
        </p:sp>
        <p:sp>
          <p:nvSpPr>
            <p:cNvPr id="5" name="TextBox 4">
              <a:extLst>
                <a:ext uri="{FF2B5EF4-FFF2-40B4-BE49-F238E27FC236}">
                  <a16:creationId xmlns:a16="http://schemas.microsoft.com/office/drawing/2014/main" id="{CB351875-0862-AD88-A65C-267BCC58FA06}"/>
                </a:ext>
              </a:extLst>
            </p:cNvPr>
            <p:cNvSpPr txBox="1"/>
            <p:nvPr/>
          </p:nvSpPr>
          <p:spPr>
            <a:xfrm>
              <a:off x="181930" y="719497"/>
              <a:ext cx="3640375" cy="5262979"/>
            </a:xfrm>
            <a:prstGeom prst="rect">
              <a:avLst/>
            </a:prstGeom>
            <a:noFill/>
          </p:spPr>
          <p:txBody>
            <a:bodyPr wrap="square" rtlCol="0">
              <a:spAutoFit/>
            </a:bodyPr>
            <a:lstStyle/>
            <a:p>
              <a:pPr algn="just"/>
              <a:r>
                <a:rPr lang="en-US" sz="4800" dirty="0">
                  <a:solidFill>
                    <a:schemeClr val="bg1"/>
                  </a:solidFill>
                  <a:latin typeface="Arial" panose="020B0604020202020204" pitchFamily="34" charset="0"/>
                  <a:cs typeface="Arial" panose="020B0604020202020204" pitchFamily="34" charset="0"/>
                </a:rPr>
                <a:t>ABSTRACT</a:t>
              </a:r>
            </a:p>
            <a:p>
              <a:pPr algn="just"/>
              <a:endParaRPr lang="en-US" dirty="0">
                <a:solidFill>
                  <a:schemeClr val="bg1"/>
                </a:solidFill>
                <a:latin typeface="Arial" panose="020B0604020202020204" pitchFamily="34" charset="0"/>
                <a:cs typeface="Arial" panose="020B0604020202020204" pitchFamily="34" charset="0"/>
              </a:endParaRPr>
            </a:p>
            <a:p>
              <a:pPr algn="just"/>
              <a:endParaRPr lang="en-US" dirty="0">
                <a:solidFill>
                  <a:schemeClr val="bg1"/>
                </a:solidFill>
                <a:latin typeface="Arial" panose="020B0604020202020204" pitchFamily="34" charset="0"/>
                <a:cs typeface="Arial" panose="020B0604020202020204" pitchFamily="34" charset="0"/>
              </a:endParaRPr>
            </a:p>
            <a:p>
              <a:pPr algn="just"/>
              <a:r>
                <a:rPr lang="en-US" dirty="0">
                  <a:solidFill>
                    <a:schemeClr val="bg1"/>
                  </a:solidFill>
                  <a:latin typeface="Arial" panose="020B0604020202020204" pitchFamily="34" charset="0"/>
                  <a:cs typeface="Arial" panose="020B0604020202020204" pitchFamily="34" charset="0"/>
                </a:rPr>
                <a:t>LIBRAREASE is an innovative web-based library management system designed to simplify and enhance the library operations for both students and librarians. Built using HTML, CSS, PHP, JavaScript, and MySQL, the system enables users to efficiently manage book-related activities. Students can search, reserve, and view available books, while librarians can seamlessly manage book inventories, including adding, updating, and tracking borrowed or returned books. By automating and streamlining library processes, LIBRAREASE aims to reduce manual effort, enhance user experience, and improve overall library management efficiency.</a:t>
              </a:r>
            </a:p>
          </p:txBody>
        </p:sp>
      </p:grpSp>
    </p:spTree>
    <p:extLst>
      <p:ext uri="{BB962C8B-B14F-4D97-AF65-F5344CB8AC3E}">
        <p14:creationId xmlns:p14="http://schemas.microsoft.com/office/powerpoint/2010/main" val="284361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25413B2D-CCF1-589B-63E6-330E2A51D34F}"/>
              </a:ext>
            </a:extLst>
          </p:cNvPr>
          <p:cNvSpPr/>
          <p:nvPr/>
        </p:nvSpPr>
        <p:spPr>
          <a:xfrm>
            <a:off x="0" y="2899154"/>
            <a:ext cx="3110696" cy="3449255"/>
          </a:xfrm>
          <a:prstGeom prst="roundRect">
            <a:avLst/>
          </a:prstGeom>
          <a:solidFill>
            <a:srgbClr val="5D278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DD1DF70-8E34-0211-28B3-70F979B5AAD5}"/>
              </a:ext>
            </a:extLst>
          </p:cNvPr>
          <p:cNvSpPr txBox="1"/>
          <p:nvPr/>
        </p:nvSpPr>
        <p:spPr>
          <a:xfrm>
            <a:off x="130214" y="191511"/>
            <a:ext cx="6918767" cy="1200329"/>
          </a:xfrm>
          <a:prstGeom prst="rect">
            <a:avLst/>
          </a:prstGeom>
          <a:noFill/>
        </p:spPr>
        <p:txBody>
          <a:bodyPr wrap="square">
            <a:spAutoFit/>
          </a:bodyPr>
          <a:lstStyle/>
          <a:p>
            <a:r>
              <a:rPr lang="en-US" sz="7200" dirty="0">
                <a:latin typeface="Arial Black" panose="020B0A04020102020204" pitchFamily="34" charset="0"/>
              </a:rPr>
              <a:t>OBJECTIVES</a:t>
            </a:r>
            <a:endParaRPr lang="en-IN" sz="7200" dirty="0">
              <a:latin typeface="Arial Black" panose="020B0A04020102020204" pitchFamily="34" charset="0"/>
            </a:endParaRPr>
          </a:p>
        </p:txBody>
      </p:sp>
      <p:grpSp>
        <p:nvGrpSpPr>
          <p:cNvPr id="22" name="Group 21">
            <a:extLst>
              <a:ext uri="{FF2B5EF4-FFF2-40B4-BE49-F238E27FC236}">
                <a16:creationId xmlns:a16="http://schemas.microsoft.com/office/drawing/2014/main" id="{4CD7356B-4C19-F580-D26D-9F0D6584459F}"/>
              </a:ext>
            </a:extLst>
          </p:cNvPr>
          <p:cNvGrpSpPr/>
          <p:nvPr/>
        </p:nvGrpSpPr>
        <p:grpSpPr>
          <a:xfrm>
            <a:off x="6100180" y="3127849"/>
            <a:ext cx="2939970" cy="2862322"/>
            <a:chOff x="185194" y="3281951"/>
            <a:chExt cx="2939970" cy="2862322"/>
          </a:xfrm>
        </p:grpSpPr>
        <p:sp>
          <p:nvSpPr>
            <p:cNvPr id="20" name="TextBox 19">
              <a:extLst>
                <a:ext uri="{FF2B5EF4-FFF2-40B4-BE49-F238E27FC236}">
                  <a16:creationId xmlns:a16="http://schemas.microsoft.com/office/drawing/2014/main" id="{49388E2E-EBF7-2838-8BA0-C4235C7473D0}"/>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03</a:t>
              </a:r>
              <a:endParaRPr lang="en-IN" sz="4800" dirty="0">
                <a:solidFill>
                  <a:schemeClr val="bg1"/>
                </a:solidFill>
              </a:endParaRPr>
            </a:p>
          </p:txBody>
        </p:sp>
        <p:sp>
          <p:nvSpPr>
            <p:cNvPr id="21" name="TextBox 20">
              <a:extLst>
                <a:ext uri="{FF2B5EF4-FFF2-40B4-BE49-F238E27FC236}">
                  <a16:creationId xmlns:a16="http://schemas.microsoft.com/office/drawing/2014/main" id="{D2428340-A3EE-15AE-8DC6-7F9E26AA03A5}"/>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Personalize the library experience for students by utilizing their profiles to offer tailored book suggestions and make borrowed books ready for pickup based on individual preferences.</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4447F48-34EF-2A77-C2D2-3F1597CBC8CA}"/>
              </a:ext>
            </a:extLst>
          </p:cNvPr>
          <p:cNvGrpSpPr/>
          <p:nvPr/>
        </p:nvGrpSpPr>
        <p:grpSpPr>
          <a:xfrm>
            <a:off x="203522" y="3127849"/>
            <a:ext cx="2939970" cy="2862322"/>
            <a:chOff x="185194" y="3281951"/>
            <a:chExt cx="2939970" cy="2862322"/>
          </a:xfrm>
        </p:grpSpPr>
        <p:sp>
          <p:nvSpPr>
            <p:cNvPr id="37" name="TextBox 36">
              <a:extLst>
                <a:ext uri="{FF2B5EF4-FFF2-40B4-BE49-F238E27FC236}">
                  <a16:creationId xmlns:a16="http://schemas.microsoft.com/office/drawing/2014/main" id="{67CD08F4-9EBF-52E3-19C3-D607185518CC}"/>
                </a:ext>
              </a:extLst>
            </p:cNvPr>
            <p:cNvSpPr txBox="1"/>
            <p:nvPr/>
          </p:nvSpPr>
          <p:spPr>
            <a:xfrm>
              <a:off x="185194" y="3281951"/>
              <a:ext cx="1059085" cy="830997"/>
            </a:xfrm>
            <a:prstGeom prst="rect">
              <a:avLst/>
            </a:prstGeom>
            <a:noFill/>
          </p:spPr>
          <p:txBody>
            <a:bodyPr wrap="square">
              <a:spAutoFit/>
            </a:bodyPr>
            <a:lstStyle/>
            <a:p>
              <a:r>
                <a:rPr lang="en-US" sz="4800" dirty="0">
                  <a:latin typeface="Arial Black" panose="020B0A04020102020204" pitchFamily="34" charset="0"/>
                </a:rPr>
                <a:t>01</a:t>
              </a:r>
              <a:endParaRPr lang="en-IN" sz="4800" dirty="0"/>
            </a:p>
          </p:txBody>
        </p:sp>
        <p:sp>
          <p:nvSpPr>
            <p:cNvPr id="38" name="TextBox 37">
              <a:extLst>
                <a:ext uri="{FF2B5EF4-FFF2-40B4-BE49-F238E27FC236}">
                  <a16:creationId xmlns:a16="http://schemas.microsoft.com/office/drawing/2014/main" id="{2CC63725-23DA-69AB-EF6C-0AE51A627BCB}"/>
                </a:ext>
              </a:extLst>
            </p:cNvPr>
            <p:cNvSpPr txBox="1"/>
            <p:nvPr/>
          </p:nvSpPr>
          <p:spPr>
            <a:xfrm>
              <a:off x="185194" y="4112948"/>
              <a:ext cx="293997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Develop a user-friendly digital library management system that allows students to efficiently search for, borrow, and access books from anywhere, providing real-time availability information.</a:t>
              </a:r>
              <a:endParaRPr lang="en-IN" dirty="0">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120874A6-A228-3A4C-302D-8275EC9C89B9}"/>
              </a:ext>
            </a:extLst>
          </p:cNvPr>
          <p:cNvGrpSpPr/>
          <p:nvPr/>
        </p:nvGrpSpPr>
        <p:grpSpPr>
          <a:xfrm>
            <a:off x="3151851" y="3127849"/>
            <a:ext cx="2939970" cy="2862322"/>
            <a:chOff x="185194" y="3281951"/>
            <a:chExt cx="2939970" cy="2862322"/>
          </a:xfrm>
        </p:grpSpPr>
        <p:sp>
          <p:nvSpPr>
            <p:cNvPr id="40" name="TextBox 39">
              <a:extLst>
                <a:ext uri="{FF2B5EF4-FFF2-40B4-BE49-F238E27FC236}">
                  <a16:creationId xmlns:a16="http://schemas.microsoft.com/office/drawing/2014/main" id="{A5995622-8E37-C959-582A-5EEA87C093A3}"/>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02</a:t>
              </a:r>
              <a:endParaRPr lang="en-IN" sz="4800" dirty="0">
                <a:solidFill>
                  <a:schemeClr val="bg1"/>
                </a:solidFill>
              </a:endParaRPr>
            </a:p>
          </p:txBody>
        </p:sp>
        <p:sp>
          <p:nvSpPr>
            <p:cNvPr id="41" name="TextBox 40">
              <a:extLst>
                <a:ext uri="{FF2B5EF4-FFF2-40B4-BE49-F238E27FC236}">
                  <a16:creationId xmlns:a16="http://schemas.microsoft.com/office/drawing/2014/main" id="{82AC02BC-0A07-EDCB-2387-1781B53CC886}"/>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Streamline and automate book management by reducing manual efforts in tracking and managing library resources, making operations smoother and more efficient.</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C6C54A58-5078-0E67-3200-8018CA0E8115}"/>
              </a:ext>
            </a:extLst>
          </p:cNvPr>
          <p:cNvGrpSpPr/>
          <p:nvPr/>
        </p:nvGrpSpPr>
        <p:grpSpPr>
          <a:xfrm>
            <a:off x="9048508" y="3127849"/>
            <a:ext cx="2939970" cy="2585323"/>
            <a:chOff x="185194" y="3281951"/>
            <a:chExt cx="2939970" cy="2585323"/>
          </a:xfrm>
        </p:grpSpPr>
        <p:sp>
          <p:nvSpPr>
            <p:cNvPr id="43" name="TextBox 42">
              <a:extLst>
                <a:ext uri="{FF2B5EF4-FFF2-40B4-BE49-F238E27FC236}">
                  <a16:creationId xmlns:a16="http://schemas.microsoft.com/office/drawing/2014/main" id="{3DDA90BC-04E5-84E8-BD70-6CEB423358E4}"/>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04</a:t>
              </a:r>
              <a:endParaRPr lang="en-IN" sz="4800" dirty="0">
                <a:solidFill>
                  <a:schemeClr val="bg1"/>
                </a:solidFill>
              </a:endParaRPr>
            </a:p>
          </p:txBody>
        </p:sp>
        <p:sp>
          <p:nvSpPr>
            <p:cNvPr id="44" name="TextBox 43">
              <a:extLst>
                <a:ext uri="{FF2B5EF4-FFF2-40B4-BE49-F238E27FC236}">
                  <a16:creationId xmlns:a16="http://schemas.microsoft.com/office/drawing/2014/main" id="{E6B47EC2-F44F-374A-8B66-CDC130E89B70}"/>
                </a:ext>
              </a:extLst>
            </p:cNvPr>
            <p:cNvSpPr txBox="1"/>
            <p:nvPr/>
          </p:nvSpPr>
          <p:spPr>
            <a:xfrm>
              <a:off x="185194" y="4112948"/>
              <a:ext cx="2939970" cy="1754326"/>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Enhance overall library services through innovative solutions, contributing to better resource access, management, and user satisfaction.</a:t>
              </a:r>
              <a:endParaRPr lang="en-IN"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48188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25413B2D-CCF1-589B-63E6-330E2A51D34F}"/>
              </a:ext>
            </a:extLst>
          </p:cNvPr>
          <p:cNvSpPr/>
          <p:nvPr/>
        </p:nvSpPr>
        <p:spPr>
          <a:xfrm>
            <a:off x="3066488" y="2899154"/>
            <a:ext cx="3110696" cy="3449255"/>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DD1DF70-8E34-0211-28B3-70F979B5AAD5}"/>
              </a:ext>
            </a:extLst>
          </p:cNvPr>
          <p:cNvSpPr txBox="1"/>
          <p:nvPr/>
        </p:nvSpPr>
        <p:spPr>
          <a:xfrm>
            <a:off x="130214" y="191511"/>
            <a:ext cx="6918767" cy="1200329"/>
          </a:xfrm>
          <a:prstGeom prst="rect">
            <a:avLst/>
          </a:prstGeom>
          <a:noFill/>
        </p:spPr>
        <p:txBody>
          <a:bodyPr wrap="square">
            <a:spAutoFit/>
          </a:bodyPr>
          <a:lstStyle/>
          <a:p>
            <a:r>
              <a:rPr lang="en-US" sz="7200" dirty="0">
                <a:latin typeface="Arial Black" panose="020B0A04020102020204" pitchFamily="34" charset="0"/>
              </a:rPr>
              <a:t>OBJECTIVES</a:t>
            </a:r>
            <a:endParaRPr lang="en-IN" sz="7200" dirty="0">
              <a:latin typeface="Arial Black" panose="020B0A04020102020204" pitchFamily="34" charset="0"/>
            </a:endParaRPr>
          </a:p>
        </p:txBody>
      </p:sp>
      <p:grpSp>
        <p:nvGrpSpPr>
          <p:cNvPr id="22" name="Group 21">
            <a:extLst>
              <a:ext uri="{FF2B5EF4-FFF2-40B4-BE49-F238E27FC236}">
                <a16:creationId xmlns:a16="http://schemas.microsoft.com/office/drawing/2014/main" id="{4CD7356B-4C19-F580-D26D-9F0D6584459F}"/>
              </a:ext>
            </a:extLst>
          </p:cNvPr>
          <p:cNvGrpSpPr/>
          <p:nvPr/>
        </p:nvGrpSpPr>
        <p:grpSpPr>
          <a:xfrm>
            <a:off x="6100180" y="3127849"/>
            <a:ext cx="2939970" cy="2862322"/>
            <a:chOff x="185194" y="3281951"/>
            <a:chExt cx="2939970" cy="2862322"/>
          </a:xfrm>
        </p:grpSpPr>
        <p:sp>
          <p:nvSpPr>
            <p:cNvPr id="20" name="TextBox 19">
              <a:extLst>
                <a:ext uri="{FF2B5EF4-FFF2-40B4-BE49-F238E27FC236}">
                  <a16:creationId xmlns:a16="http://schemas.microsoft.com/office/drawing/2014/main" id="{49388E2E-EBF7-2838-8BA0-C4235C7473D0}"/>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03</a:t>
              </a:r>
              <a:endParaRPr lang="en-IN" sz="4800" dirty="0">
                <a:solidFill>
                  <a:schemeClr val="bg1"/>
                </a:solidFill>
              </a:endParaRPr>
            </a:p>
          </p:txBody>
        </p:sp>
        <p:sp>
          <p:nvSpPr>
            <p:cNvPr id="21" name="TextBox 20">
              <a:extLst>
                <a:ext uri="{FF2B5EF4-FFF2-40B4-BE49-F238E27FC236}">
                  <a16:creationId xmlns:a16="http://schemas.microsoft.com/office/drawing/2014/main" id="{D2428340-A3EE-15AE-8DC6-7F9E26AA03A5}"/>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Personalize the library experience for students by utilizing their profiles to offer tailored book suggestions and make borrowed books ready for pickup based on individual preferences.</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4447F48-34EF-2A77-C2D2-3F1597CBC8CA}"/>
              </a:ext>
            </a:extLst>
          </p:cNvPr>
          <p:cNvGrpSpPr/>
          <p:nvPr/>
        </p:nvGrpSpPr>
        <p:grpSpPr>
          <a:xfrm>
            <a:off x="203522" y="3127849"/>
            <a:ext cx="2939970" cy="2862322"/>
            <a:chOff x="185194" y="3281951"/>
            <a:chExt cx="2939970" cy="2862322"/>
          </a:xfrm>
        </p:grpSpPr>
        <p:sp>
          <p:nvSpPr>
            <p:cNvPr id="37" name="TextBox 36">
              <a:extLst>
                <a:ext uri="{FF2B5EF4-FFF2-40B4-BE49-F238E27FC236}">
                  <a16:creationId xmlns:a16="http://schemas.microsoft.com/office/drawing/2014/main" id="{67CD08F4-9EBF-52E3-19C3-D607185518CC}"/>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01</a:t>
              </a:r>
              <a:endParaRPr lang="en-IN" sz="4800" dirty="0">
                <a:solidFill>
                  <a:schemeClr val="bg1"/>
                </a:solidFill>
              </a:endParaRPr>
            </a:p>
          </p:txBody>
        </p:sp>
        <p:sp>
          <p:nvSpPr>
            <p:cNvPr id="38" name="TextBox 37">
              <a:extLst>
                <a:ext uri="{FF2B5EF4-FFF2-40B4-BE49-F238E27FC236}">
                  <a16:creationId xmlns:a16="http://schemas.microsoft.com/office/drawing/2014/main" id="{2CC63725-23DA-69AB-EF6C-0AE51A627BCB}"/>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Develop a user-friendly digital library management system that allows students to efficiently search for, borrow, and access books from anywhere, providing real-time availability information.</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120874A6-A228-3A4C-302D-8275EC9C89B9}"/>
              </a:ext>
            </a:extLst>
          </p:cNvPr>
          <p:cNvGrpSpPr/>
          <p:nvPr/>
        </p:nvGrpSpPr>
        <p:grpSpPr>
          <a:xfrm>
            <a:off x="3151851" y="3127849"/>
            <a:ext cx="2939970" cy="2862322"/>
            <a:chOff x="185194" y="3281951"/>
            <a:chExt cx="2939970" cy="2862322"/>
          </a:xfrm>
        </p:grpSpPr>
        <p:sp>
          <p:nvSpPr>
            <p:cNvPr id="40" name="TextBox 39">
              <a:extLst>
                <a:ext uri="{FF2B5EF4-FFF2-40B4-BE49-F238E27FC236}">
                  <a16:creationId xmlns:a16="http://schemas.microsoft.com/office/drawing/2014/main" id="{A5995622-8E37-C959-582A-5EEA87C093A3}"/>
                </a:ext>
              </a:extLst>
            </p:cNvPr>
            <p:cNvSpPr txBox="1"/>
            <p:nvPr/>
          </p:nvSpPr>
          <p:spPr>
            <a:xfrm>
              <a:off x="185194" y="3281951"/>
              <a:ext cx="1059085" cy="830997"/>
            </a:xfrm>
            <a:prstGeom prst="rect">
              <a:avLst/>
            </a:prstGeom>
            <a:noFill/>
          </p:spPr>
          <p:txBody>
            <a:bodyPr wrap="square">
              <a:spAutoFit/>
            </a:bodyPr>
            <a:lstStyle/>
            <a:p>
              <a:r>
                <a:rPr lang="en-US" sz="4800" dirty="0">
                  <a:latin typeface="Arial Black" panose="020B0A04020102020204" pitchFamily="34" charset="0"/>
                </a:rPr>
                <a:t>02</a:t>
              </a:r>
              <a:endParaRPr lang="en-IN" sz="4800" dirty="0"/>
            </a:p>
          </p:txBody>
        </p:sp>
        <p:sp>
          <p:nvSpPr>
            <p:cNvPr id="41" name="TextBox 40">
              <a:extLst>
                <a:ext uri="{FF2B5EF4-FFF2-40B4-BE49-F238E27FC236}">
                  <a16:creationId xmlns:a16="http://schemas.microsoft.com/office/drawing/2014/main" id="{82AC02BC-0A07-EDCB-2387-1781B53CC886}"/>
                </a:ext>
              </a:extLst>
            </p:cNvPr>
            <p:cNvSpPr txBox="1"/>
            <p:nvPr/>
          </p:nvSpPr>
          <p:spPr>
            <a:xfrm>
              <a:off x="185194" y="4112948"/>
              <a:ext cx="2939970"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Streamline and automate book management by reducing manual efforts in tracking and managing library resources, making operations smoother and more efficient.</a:t>
              </a:r>
              <a:endParaRPr lang="en-IN" dirty="0">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C6C54A58-5078-0E67-3200-8018CA0E8115}"/>
              </a:ext>
            </a:extLst>
          </p:cNvPr>
          <p:cNvGrpSpPr/>
          <p:nvPr/>
        </p:nvGrpSpPr>
        <p:grpSpPr>
          <a:xfrm>
            <a:off x="9048508" y="3127849"/>
            <a:ext cx="2939970" cy="2585323"/>
            <a:chOff x="185194" y="3281951"/>
            <a:chExt cx="2939970" cy="2585323"/>
          </a:xfrm>
        </p:grpSpPr>
        <p:sp>
          <p:nvSpPr>
            <p:cNvPr id="43" name="TextBox 42">
              <a:extLst>
                <a:ext uri="{FF2B5EF4-FFF2-40B4-BE49-F238E27FC236}">
                  <a16:creationId xmlns:a16="http://schemas.microsoft.com/office/drawing/2014/main" id="{3DDA90BC-04E5-84E8-BD70-6CEB423358E4}"/>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04</a:t>
              </a:r>
              <a:endParaRPr lang="en-IN" sz="4800" dirty="0">
                <a:solidFill>
                  <a:schemeClr val="bg1"/>
                </a:solidFill>
              </a:endParaRPr>
            </a:p>
          </p:txBody>
        </p:sp>
        <p:sp>
          <p:nvSpPr>
            <p:cNvPr id="44" name="TextBox 43">
              <a:extLst>
                <a:ext uri="{FF2B5EF4-FFF2-40B4-BE49-F238E27FC236}">
                  <a16:creationId xmlns:a16="http://schemas.microsoft.com/office/drawing/2014/main" id="{E6B47EC2-F44F-374A-8B66-CDC130E89B70}"/>
                </a:ext>
              </a:extLst>
            </p:cNvPr>
            <p:cNvSpPr txBox="1"/>
            <p:nvPr/>
          </p:nvSpPr>
          <p:spPr>
            <a:xfrm>
              <a:off x="185194" y="4112948"/>
              <a:ext cx="2939970" cy="1754326"/>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Enhance overall library services through innovative solutions, contributing to better resource access, management, and user satisfaction.</a:t>
              </a:r>
              <a:endParaRPr lang="en-IN"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79342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25413B2D-CCF1-589B-63E6-330E2A51D34F}"/>
              </a:ext>
            </a:extLst>
          </p:cNvPr>
          <p:cNvSpPr/>
          <p:nvPr/>
        </p:nvSpPr>
        <p:spPr>
          <a:xfrm>
            <a:off x="5929454" y="3003903"/>
            <a:ext cx="3110696" cy="3449255"/>
          </a:xfrm>
          <a:prstGeom prst="roundRect">
            <a:avLst/>
          </a:prstGeom>
          <a:solidFill>
            <a:schemeClr val="accent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DD1DF70-8E34-0211-28B3-70F979B5AAD5}"/>
              </a:ext>
            </a:extLst>
          </p:cNvPr>
          <p:cNvSpPr txBox="1"/>
          <p:nvPr/>
        </p:nvSpPr>
        <p:spPr>
          <a:xfrm>
            <a:off x="130214" y="191511"/>
            <a:ext cx="6918767" cy="1200329"/>
          </a:xfrm>
          <a:prstGeom prst="rect">
            <a:avLst/>
          </a:prstGeom>
          <a:noFill/>
        </p:spPr>
        <p:txBody>
          <a:bodyPr wrap="square">
            <a:spAutoFit/>
          </a:bodyPr>
          <a:lstStyle/>
          <a:p>
            <a:r>
              <a:rPr lang="en-US" sz="7200" dirty="0">
                <a:latin typeface="Arial Black" panose="020B0A04020102020204" pitchFamily="34" charset="0"/>
              </a:rPr>
              <a:t>OBJECTIVES</a:t>
            </a:r>
            <a:endParaRPr lang="en-IN" sz="7200" dirty="0">
              <a:latin typeface="Arial Black" panose="020B0A04020102020204" pitchFamily="34" charset="0"/>
            </a:endParaRPr>
          </a:p>
        </p:txBody>
      </p:sp>
      <p:grpSp>
        <p:nvGrpSpPr>
          <p:cNvPr id="22" name="Group 21">
            <a:extLst>
              <a:ext uri="{FF2B5EF4-FFF2-40B4-BE49-F238E27FC236}">
                <a16:creationId xmlns:a16="http://schemas.microsoft.com/office/drawing/2014/main" id="{4CD7356B-4C19-F580-D26D-9F0D6584459F}"/>
              </a:ext>
            </a:extLst>
          </p:cNvPr>
          <p:cNvGrpSpPr/>
          <p:nvPr/>
        </p:nvGrpSpPr>
        <p:grpSpPr>
          <a:xfrm>
            <a:off x="6100180" y="3127849"/>
            <a:ext cx="2939970" cy="2862322"/>
            <a:chOff x="185194" y="3281951"/>
            <a:chExt cx="2939970" cy="2862322"/>
          </a:xfrm>
        </p:grpSpPr>
        <p:sp>
          <p:nvSpPr>
            <p:cNvPr id="20" name="TextBox 19">
              <a:extLst>
                <a:ext uri="{FF2B5EF4-FFF2-40B4-BE49-F238E27FC236}">
                  <a16:creationId xmlns:a16="http://schemas.microsoft.com/office/drawing/2014/main" id="{49388E2E-EBF7-2838-8BA0-C4235C7473D0}"/>
                </a:ext>
              </a:extLst>
            </p:cNvPr>
            <p:cNvSpPr txBox="1"/>
            <p:nvPr/>
          </p:nvSpPr>
          <p:spPr>
            <a:xfrm>
              <a:off x="185194" y="3281951"/>
              <a:ext cx="1059085" cy="830997"/>
            </a:xfrm>
            <a:prstGeom prst="rect">
              <a:avLst/>
            </a:prstGeom>
            <a:noFill/>
          </p:spPr>
          <p:txBody>
            <a:bodyPr wrap="square">
              <a:spAutoFit/>
            </a:bodyPr>
            <a:lstStyle/>
            <a:p>
              <a:r>
                <a:rPr lang="en-US" sz="4800" dirty="0">
                  <a:latin typeface="Arial Black" panose="020B0A04020102020204" pitchFamily="34" charset="0"/>
                </a:rPr>
                <a:t>03</a:t>
              </a:r>
              <a:endParaRPr lang="en-IN" sz="4800" dirty="0"/>
            </a:p>
          </p:txBody>
        </p:sp>
        <p:sp>
          <p:nvSpPr>
            <p:cNvPr id="21" name="TextBox 20">
              <a:extLst>
                <a:ext uri="{FF2B5EF4-FFF2-40B4-BE49-F238E27FC236}">
                  <a16:creationId xmlns:a16="http://schemas.microsoft.com/office/drawing/2014/main" id="{D2428340-A3EE-15AE-8DC6-7F9E26AA03A5}"/>
                </a:ext>
              </a:extLst>
            </p:cNvPr>
            <p:cNvSpPr txBox="1"/>
            <p:nvPr/>
          </p:nvSpPr>
          <p:spPr>
            <a:xfrm>
              <a:off x="185194" y="4112948"/>
              <a:ext cx="2939970" cy="2031325"/>
            </a:xfrm>
            <a:prstGeom prst="rect">
              <a:avLst/>
            </a:prstGeom>
            <a:noFill/>
          </p:spPr>
          <p:txBody>
            <a:bodyPr wrap="square" rtlCol="0">
              <a:spAutoFit/>
            </a:bodyPr>
            <a:lstStyle/>
            <a:p>
              <a:r>
                <a:rPr lang="en-US" dirty="0"/>
                <a:t>Provide up-to-date information on book availability to keep students informed about which books are currently in the library and reduce the chance of requesting unavailable items.</a:t>
              </a:r>
              <a:endParaRPr lang="en-IN" dirty="0">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4447F48-34EF-2A77-C2D2-3F1597CBC8CA}"/>
              </a:ext>
            </a:extLst>
          </p:cNvPr>
          <p:cNvGrpSpPr/>
          <p:nvPr/>
        </p:nvGrpSpPr>
        <p:grpSpPr>
          <a:xfrm>
            <a:off x="203522" y="3127849"/>
            <a:ext cx="2939970" cy="2862322"/>
            <a:chOff x="185194" y="3281951"/>
            <a:chExt cx="2939970" cy="2862322"/>
          </a:xfrm>
        </p:grpSpPr>
        <p:sp>
          <p:nvSpPr>
            <p:cNvPr id="37" name="TextBox 36">
              <a:extLst>
                <a:ext uri="{FF2B5EF4-FFF2-40B4-BE49-F238E27FC236}">
                  <a16:creationId xmlns:a16="http://schemas.microsoft.com/office/drawing/2014/main" id="{67CD08F4-9EBF-52E3-19C3-D607185518CC}"/>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01</a:t>
              </a:r>
              <a:endParaRPr lang="en-IN" sz="4800" dirty="0">
                <a:solidFill>
                  <a:schemeClr val="bg1"/>
                </a:solidFill>
              </a:endParaRPr>
            </a:p>
          </p:txBody>
        </p:sp>
        <p:sp>
          <p:nvSpPr>
            <p:cNvPr id="38" name="TextBox 37">
              <a:extLst>
                <a:ext uri="{FF2B5EF4-FFF2-40B4-BE49-F238E27FC236}">
                  <a16:creationId xmlns:a16="http://schemas.microsoft.com/office/drawing/2014/main" id="{2CC63725-23DA-69AB-EF6C-0AE51A627BCB}"/>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Develop a user-friendly digital library management system that allows students to efficiently search for, borrow, and access books from anywhere, providing real-time availability information.</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120874A6-A228-3A4C-302D-8275EC9C89B9}"/>
              </a:ext>
            </a:extLst>
          </p:cNvPr>
          <p:cNvGrpSpPr/>
          <p:nvPr/>
        </p:nvGrpSpPr>
        <p:grpSpPr>
          <a:xfrm>
            <a:off x="3151851" y="3127849"/>
            <a:ext cx="2939970" cy="2862322"/>
            <a:chOff x="185194" y="3281951"/>
            <a:chExt cx="2939970" cy="2862322"/>
          </a:xfrm>
        </p:grpSpPr>
        <p:sp>
          <p:nvSpPr>
            <p:cNvPr id="40" name="TextBox 39">
              <a:extLst>
                <a:ext uri="{FF2B5EF4-FFF2-40B4-BE49-F238E27FC236}">
                  <a16:creationId xmlns:a16="http://schemas.microsoft.com/office/drawing/2014/main" id="{A5995622-8E37-C959-582A-5EEA87C093A3}"/>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02</a:t>
              </a:r>
              <a:endParaRPr lang="en-IN" sz="4800" dirty="0">
                <a:solidFill>
                  <a:schemeClr val="bg1"/>
                </a:solidFill>
              </a:endParaRPr>
            </a:p>
          </p:txBody>
        </p:sp>
        <p:sp>
          <p:nvSpPr>
            <p:cNvPr id="41" name="TextBox 40">
              <a:extLst>
                <a:ext uri="{FF2B5EF4-FFF2-40B4-BE49-F238E27FC236}">
                  <a16:creationId xmlns:a16="http://schemas.microsoft.com/office/drawing/2014/main" id="{82AC02BC-0A07-EDCB-2387-1781B53CC886}"/>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Streamline and automate book management by reducing manual efforts in tracking and managing library resources, making operations smoother and more efficient.</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C6C54A58-5078-0E67-3200-8018CA0E8115}"/>
              </a:ext>
            </a:extLst>
          </p:cNvPr>
          <p:cNvGrpSpPr/>
          <p:nvPr/>
        </p:nvGrpSpPr>
        <p:grpSpPr>
          <a:xfrm>
            <a:off x="9048508" y="3127849"/>
            <a:ext cx="2939970" cy="2585323"/>
            <a:chOff x="185194" y="3281951"/>
            <a:chExt cx="2939970" cy="2585323"/>
          </a:xfrm>
        </p:grpSpPr>
        <p:sp>
          <p:nvSpPr>
            <p:cNvPr id="43" name="TextBox 42">
              <a:extLst>
                <a:ext uri="{FF2B5EF4-FFF2-40B4-BE49-F238E27FC236}">
                  <a16:creationId xmlns:a16="http://schemas.microsoft.com/office/drawing/2014/main" id="{3DDA90BC-04E5-84E8-BD70-6CEB423358E4}"/>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04</a:t>
              </a:r>
              <a:endParaRPr lang="en-IN" sz="4800" dirty="0">
                <a:solidFill>
                  <a:schemeClr val="bg1"/>
                </a:solidFill>
              </a:endParaRPr>
            </a:p>
          </p:txBody>
        </p:sp>
        <p:sp>
          <p:nvSpPr>
            <p:cNvPr id="44" name="TextBox 43">
              <a:extLst>
                <a:ext uri="{FF2B5EF4-FFF2-40B4-BE49-F238E27FC236}">
                  <a16:creationId xmlns:a16="http://schemas.microsoft.com/office/drawing/2014/main" id="{E6B47EC2-F44F-374A-8B66-CDC130E89B70}"/>
                </a:ext>
              </a:extLst>
            </p:cNvPr>
            <p:cNvSpPr txBox="1"/>
            <p:nvPr/>
          </p:nvSpPr>
          <p:spPr>
            <a:xfrm>
              <a:off x="185194" y="4112948"/>
              <a:ext cx="2939970" cy="1754326"/>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Enhance overall library services through innovative solutions, contributing to better resource access, management, and user satisfaction.</a:t>
              </a:r>
              <a:endParaRPr lang="en-IN"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831302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25413B2D-CCF1-589B-63E6-330E2A51D34F}"/>
              </a:ext>
            </a:extLst>
          </p:cNvPr>
          <p:cNvSpPr/>
          <p:nvPr/>
        </p:nvSpPr>
        <p:spPr>
          <a:xfrm>
            <a:off x="8982115" y="2969179"/>
            <a:ext cx="3110696" cy="344925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DD1DF70-8E34-0211-28B3-70F979B5AAD5}"/>
              </a:ext>
            </a:extLst>
          </p:cNvPr>
          <p:cNvSpPr txBox="1"/>
          <p:nvPr/>
        </p:nvSpPr>
        <p:spPr>
          <a:xfrm>
            <a:off x="130214" y="191511"/>
            <a:ext cx="6918767" cy="1200329"/>
          </a:xfrm>
          <a:prstGeom prst="rect">
            <a:avLst/>
          </a:prstGeom>
          <a:noFill/>
        </p:spPr>
        <p:txBody>
          <a:bodyPr wrap="square">
            <a:spAutoFit/>
          </a:bodyPr>
          <a:lstStyle/>
          <a:p>
            <a:r>
              <a:rPr lang="en-US" sz="7200" dirty="0">
                <a:latin typeface="Arial Black" panose="020B0A04020102020204" pitchFamily="34" charset="0"/>
              </a:rPr>
              <a:t>OBJECTIVES</a:t>
            </a:r>
            <a:endParaRPr lang="en-IN" sz="7200" dirty="0">
              <a:latin typeface="Arial Black" panose="020B0A04020102020204" pitchFamily="34" charset="0"/>
            </a:endParaRPr>
          </a:p>
        </p:txBody>
      </p:sp>
      <p:grpSp>
        <p:nvGrpSpPr>
          <p:cNvPr id="22" name="Group 21">
            <a:extLst>
              <a:ext uri="{FF2B5EF4-FFF2-40B4-BE49-F238E27FC236}">
                <a16:creationId xmlns:a16="http://schemas.microsoft.com/office/drawing/2014/main" id="{4CD7356B-4C19-F580-D26D-9F0D6584459F}"/>
              </a:ext>
            </a:extLst>
          </p:cNvPr>
          <p:cNvGrpSpPr/>
          <p:nvPr/>
        </p:nvGrpSpPr>
        <p:grpSpPr>
          <a:xfrm>
            <a:off x="6100180" y="3127849"/>
            <a:ext cx="2939970" cy="2862322"/>
            <a:chOff x="185194" y="3281951"/>
            <a:chExt cx="2939970" cy="2862322"/>
          </a:xfrm>
        </p:grpSpPr>
        <p:sp>
          <p:nvSpPr>
            <p:cNvPr id="20" name="TextBox 19">
              <a:extLst>
                <a:ext uri="{FF2B5EF4-FFF2-40B4-BE49-F238E27FC236}">
                  <a16:creationId xmlns:a16="http://schemas.microsoft.com/office/drawing/2014/main" id="{49388E2E-EBF7-2838-8BA0-C4235C7473D0}"/>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03</a:t>
              </a:r>
              <a:endParaRPr lang="en-IN" sz="4800" dirty="0">
                <a:solidFill>
                  <a:schemeClr val="bg1"/>
                </a:solidFill>
              </a:endParaRPr>
            </a:p>
          </p:txBody>
        </p:sp>
        <p:sp>
          <p:nvSpPr>
            <p:cNvPr id="21" name="TextBox 20">
              <a:extLst>
                <a:ext uri="{FF2B5EF4-FFF2-40B4-BE49-F238E27FC236}">
                  <a16:creationId xmlns:a16="http://schemas.microsoft.com/office/drawing/2014/main" id="{D2428340-A3EE-15AE-8DC6-7F9E26AA03A5}"/>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Personalize the library experience for students by utilizing their profiles to offer tailored book suggestions and make borrowed books ready for pickup based on individual preferences.</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36" name="Group 35">
            <a:extLst>
              <a:ext uri="{FF2B5EF4-FFF2-40B4-BE49-F238E27FC236}">
                <a16:creationId xmlns:a16="http://schemas.microsoft.com/office/drawing/2014/main" id="{94447F48-34EF-2A77-C2D2-3F1597CBC8CA}"/>
              </a:ext>
            </a:extLst>
          </p:cNvPr>
          <p:cNvGrpSpPr/>
          <p:nvPr/>
        </p:nvGrpSpPr>
        <p:grpSpPr>
          <a:xfrm>
            <a:off x="203522" y="3127849"/>
            <a:ext cx="2939970" cy="2862322"/>
            <a:chOff x="185194" y="3281951"/>
            <a:chExt cx="2939970" cy="2862322"/>
          </a:xfrm>
        </p:grpSpPr>
        <p:sp>
          <p:nvSpPr>
            <p:cNvPr id="37" name="TextBox 36">
              <a:extLst>
                <a:ext uri="{FF2B5EF4-FFF2-40B4-BE49-F238E27FC236}">
                  <a16:creationId xmlns:a16="http://schemas.microsoft.com/office/drawing/2014/main" id="{67CD08F4-9EBF-52E3-19C3-D607185518CC}"/>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01</a:t>
              </a:r>
              <a:endParaRPr lang="en-IN" sz="4800" dirty="0">
                <a:solidFill>
                  <a:schemeClr val="bg1"/>
                </a:solidFill>
              </a:endParaRPr>
            </a:p>
          </p:txBody>
        </p:sp>
        <p:sp>
          <p:nvSpPr>
            <p:cNvPr id="38" name="TextBox 37">
              <a:extLst>
                <a:ext uri="{FF2B5EF4-FFF2-40B4-BE49-F238E27FC236}">
                  <a16:creationId xmlns:a16="http://schemas.microsoft.com/office/drawing/2014/main" id="{2CC63725-23DA-69AB-EF6C-0AE51A627BCB}"/>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Develop a user-friendly digital library management system that allows students to efficiently search for, borrow, and access books from anywhere, providing real-time availability information.</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39" name="Group 38">
            <a:extLst>
              <a:ext uri="{FF2B5EF4-FFF2-40B4-BE49-F238E27FC236}">
                <a16:creationId xmlns:a16="http://schemas.microsoft.com/office/drawing/2014/main" id="{120874A6-A228-3A4C-302D-8275EC9C89B9}"/>
              </a:ext>
            </a:extLst>
          </p:cNvPr>
          <p:cNvGrpSpPr/>
          <p:nvPr/>
        </p:nvGrpSpPr>
        <p:grpSpPr>
          <a:xfrm>
            <a:off x="3151851" y="3127849"/>
            <a:ext cx="2939970" cy="2862322"/>
            <a:chOff x="185194" y="3281951"/>
            <a:chExt cx="2939970" cy="2862322"/>
          </a:xfrm>
        </p:grpSpPr>
        <p:sp>
          <p:nvSpPr>
            <p:cNvPr id="40" name="TextBox 39">
              <a:extLst>
                <a:ext uri="{FF2B5EF4-FFF2-40B4-BE49-F238E27FC236}">
                  <a16:creationId xmlns:a16="http://schemas.microsoft.com/office/drawing/2014/main" id="{A5995622-8E37-C959-582A-5EEA87C093A3}"/>
                </a:ext>
              </a:extLst>
            </p:cNvPr>
            <p:cNvSpPr txBox="1"/>
            <p:nvPr/>
          </p:nvSpPr>
          <p:spPr>
            <a:xfrm>
              <a:off x="185194" y="3281951"/>
              <a:ext cx="1059085" cy="830997"/>
            </a:xfrm>
            <a:prstGeom prst="rect">
              <a:avLst/>
            </a:prstGeom>
            <a:noFill/>
          </p:spPr>
          <p:txBody>
            <a:bodyPr wrap="square">
              <a:spAutoFit/>
            </a:bodyPr>
            <a:lstStyle/>
            <a:p>
              <a:r>
                <a:rPr lang="en-US" sz="4800" dirty="0">
                  <a:solidFill>
                    <a:schemeClr val="bg1"/>
                  </a:solidFill>
                  <a:latin typeface="Arial Black" panose="020B0A04020102020204" pitchFamily="34" charset="0"/>
                </a:rPr>
                <a:t>02</a:t>
              </a:r>
              <a:endParaRPr lang="en-IN" sz="4800" dirty="0">
                <a:solidFill>
                  <a:schemeClr val="bg1"/>
                </a:solidFill>
              </a:endParaRPr>
            </a:p>
          </p:txBody>
        </p:sp>
        <p:sp>
          <p:nvSpPr>
            <p:cNvPr id="41" name="TextBox 40">
              <a:extLst>
                <a:ext uri="{FF2B5EF4-FFF2-40B4-BE49-F238E27FC236}">
                  <a16:creationId xmlns:a16="http://schemas.microsoft.com/office/drawing/2014/main" id="{82AC02BC-0A07-EDCB-2387-1781B53CC886}"/>
                </a:ext>
              </a:extLst>
            </p:cNvPr>
            <p:cNvSpPr txBox="1"/>
            <p:nvPr/>
          </p:nvSpPr>
          <p:spPr>
            <a:xfrm>
              <a:off x="185194" y="4112948"/>
              <a:ext cx="2939970" cy="2031325"/>
            </a:xfrm>
            <a:prstGeom prst="rect">
              <a:avLst/>
            </a:prstGeom>
            <a:noFill/>
          </p:spPr>
          <p:txBody>
            <a:bodyPr wrap="square" rtlCol="0">
              <a:spAutoFit/>
            </a:bodyPr>
            <a:lstStyle/>
            <a:p>
              <a:r>
                <a:rPr lang="en-US" dirty="0">
                  <a:solidFill>
                    <a:schemeClr val="bg1"/>
                  </a:solidFill>
                  <a:latin typeface="Times New Roman" panose="02020603050405020304" pitchFamily="18" charset="0"/>
                  <a:cs typeface="Times New Roman" panose="02020603050405020304" pitchFamily="18" charset="0"/>
                </a:rPr>
                <a:t>Streamline and automate book management by reducing manual efforts in tracking and managing library resources, making operations smoother and more efficient.</a:t>
              </a:r>
              <a:endParaRPr lang="en-IN" dirty="0">
                <a:solidFill>
                  <a:schemeClr val="bg1"/>
                </a:solidFill>
                <a:latin typeface="Times New Roman" panose="02020603050405020304" pitchFamily="18" charset="0"/>
                <a:cs typeface="Times New Roman" panose="02020603050405020304" pitchFamily="18" charset="0"/>
              </a:endParaRPr>
            </a:p>
          </p:txBody>
        </p:sp>
      </p:grpSp>
      <p:grpSp>
        <p:nvGrpSpPr>
          <p:cNvPr id="42" name="Group 41">
            <a:extLst>
              <a:ext uri="{FF2B5EF4-FFF2-40B4-BE49-F238E27FC236}">
                <a16:creationId xmlns:a16="http://schemas.microsoft.com/office/drawing/2014/main" id="{C6C54A58-5078-0E67-3200-8018CA0E8115}"/>
              </a:ext>
            </a:extLst>
          </p:cNvPr>
          <p:cNvGrpSpPr/>
          <p:nvPr/>
        </p:nvGrpSpPr>
        <p:grpSpPr>
          <a:xfrm>
            <a:off x="9048508" y="3127849"/>
            <a:ext cx="2939970" cy="2585323"/>
            <a:chOff x="185194" y="3281951"/>
            <a:chExt cx="2939970" cy="2585323"/>
          </a:xfrm>
        </p:grpSpPr>
        <p:sp>
          <p:nvSpPr>
            <p:cNvPr id="43" name="TextBox 42">
              <a:extLst>
                <a:ext uri="{FF2B5EF4-FFF2-40B4-BE49-F238E27FC236}">
                  <a16:creationId xmlns:a16="http://schemas.microsoft.com/office/drawing/2014/main" id="{3DDA90BC-04E5-84E8-BD70-6CEB423358E4}"/>
                </a:ext>
              </a:extLst>
            </p:cNvPr>
            <p:cNvSpPr txBox="1"/>
            <p:nvPr/>
          </p:nvSpPr>
          <p:spPr>
            <a:xfrm>
              <a:off x="185194" y="3281951"/>
              <a:ext cx="1059085" cy="830997"/>
            </a:xfrm>
            <a:prstGeom prst="rect">
              <a:avLst/>
            </a:prstGeom>
            <a:noFill/>
          </p:spPr>
          <p:txBody>
            <a:bodyPr wrap="square">
              <a:spAutoFit/>
            </a:bodyPr>
            <a:lstStyle/>
            <a:p>
              <a:r>
                <a:rPr lang="en-US" sz="4800" dirty="0">
                  <a:latin typeface="Arial Black" panose="020B0A04020102020204" pitchFamily="34" charset="0"/>
                </a:rPr>
                <a:t>04</a:t>
              </a:r>
              <a:endParaRPr lang="en-IN" sz="4800" dirty="0"/>
            </a:p>
          </p:txBody>
        </p:sp>
        <p:sp>
          <p:nvSpPr>
            <p:cNvPr id="44" name="TextBox 43">
              <a:extLst>
                <a:ext uri="{FF2B5EF4-FFF2-40B4-BE49-F238E27FC236}">
                  <a16:creationId xmlns:a16="http://schemas.microsoft.com/office/drawing/2014/main" id="{E6B47EC2-F44F-374A-8B66-CDC130E89B70}"/>
                </a:ext>
              </a:extLst>
            </p:cNvPr>
            <p:cNvSpPr txBox="1"/>
            <p:nvPr/>
          </p:nvSpPr>
          <p:spPr>
            <a:xfrm>
              <a:off x="185194" y="4112948"/>
              <a:ext cx="2939970"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Enhance overall library services through innovative solutions, contributing to better resource access, management, and user satisfaction.</a:t>
              </a:r>
              <a:endParaRPr lang="en-IN"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726825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Theme1">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Theme1" id="{81EC3C6E-DAC5-4B43-B1D4-59DAA0F3F8BB}" vid="{A0DFED38-D59B-4DA6-A276-5E0E6718E207}"/>
    </a:ext>
  </a:extLst>
</a:theme>
</file>

<file path=ppt/theme/theme3.xml><?xml version="1.0" encoding="utf-8"?>
<a:theme xmlns:a="http://schemas.openxmlformats.org/drawingml/2006/main" name="Depth">
  <a:themeElements>
    <a:clrScheme name="Custom 2">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3E4F19A7-A959-40BB-972C-4880BAF8EB0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1388</TotalTime>
  <Words>1057</Words>
  <Application>Microsoft Office PowerPoint</Application>
  <PresentationFormat>Widescreen</PresentationFormat>
  <Paragraphs>171</Paragraphs>
  <Slides>40</Slides>
  <Notes>3</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40</vt:i4>
      </vt:variant>
    </vt:vector>
  </HeadingPairs>
  <TitlesOfParts>
    <vt:vector size="55" baseType="lpstr">
      <vt:lpstr>Agency FB</vt:lpstr>
      <vt:lpstr>Aptos Narrow</vt:lpstr>
      <vt:lpstr>Arial</vt:lpstr>
      <vt:lpstr>Arial Black</vt:lpstr>
      <vt:lpstr>Calibri</vt:lpstr>
      <vt:lpstr>Calibri Light</vt:lpstr>
      <vt:lpstr>Californian FB</vt:lpstr>
      <vt:lpstr>Corbel</vt:lpstr>
      <vt:lpstr>Roboto Slab</vt:lpstr>
      <vt:lpstr>Times New Roman</vt:lpstr>
      <vt:lpstr>Tw Cen MT</vt:lpstr>
      <vt:lpstr>Office Theme</vt:lpstr>
      <vt:lpstr>Theme1</vt:lpstr>
      <vt:lpstr>Depth</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Existing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Kada Lekhya Manaswi</dc:creator>
  <cp:lastModifiedBy>Kada Lekhya Manaswi</cp:lastModifiedBy>
  <cp:revision>12</cp:revision>
  <dcterms:created xsi:type="dcterms:W3CDTF">2024-08-26T11:15:56Z</dcterms:created>
  <dcterms:modified xsi:type="dcterms:W3CDTF">2024-08-29T08:53:12Z</dcterms:modified>
</cp:coreProperties>
</file>